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@AlMuhaidibSF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42644</c:v>
                </c:pt>
                <c:pt idx="1">
                  <c:v>42675</c:v>
                </c:pt>
                <c:pt idx="2">
                  <c:v>42705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10241</c:v>
                </c:pt>
                <c:pt idx="1">
                  <c:v>11347</c:v>
                </c:pt>
                <c:pt idx="2">
                  <c:v>11694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EB-4596-BE35-51B5DF17AB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314928"/>
        <c:axId val="266315584"/>
      </c:lineChart>
      <c:dateAx>
        <c:axId val="266314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315584"/>
        <c:crosses val="autoZero"/>
        <c:auto val="1"/>
        <c:lblOffset val="100"/>
        <c:baseTimeUnit val="months"/>
      </c:dateAx>
      <c:valAx>
        <c:axId val="26631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31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67788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4816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20161225_094421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Total</dc:title>
  <dc:creator>Administrator</dc:creator>
  <cp:lastModifiedBy>Administrator</cp:lastModifiedBy>
  <cp:revision>1</cp:revision>
  <dcterms:created xsi:type="dcterms:W3CDTF">2016-12-25T09:44:22Z</dcterms:created>
  <dcterms:modified xsi:type="dcterms:W3CDTF">2016-12-25T09:44:24Z</dcterms:modified>
</cp:coreProperties>
</file>