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42716</c:v>
                </c:pt>
                <c:pt idx="1">
                  <c:v>42723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24398</c:v>
                </c:pt>
                <c:pt idx="1">
                  <c:v>24403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BF-49D1-BDBA-B757E6B886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974264"/>
        <c:axId val="243741368"/>
      </c:lineChart>
      <c:dateAx>
        <c:axId val="238974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741368"/>
        <c:crosses val="autoZero"/>
        <c:auto val="1"/>
        <c:lblOffset val="100"/>
        <c:baseTimeUnit val="days"/>
      </c:dateAx>
      <c:valAx>
        <c:axId val="24374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7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42716</c:v>
                </c:pt>
                <c:pt idx="1">
                  <c:v>42723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3.0757874015747999E-3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53-4FBB-B70A-3D27A1FB8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478624"/>
        <c:axId val="239479280"/>
      </c:lineChart>
      <c:dateAx>
        <c:axId val="239478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79280"/>
        <c:crosses val="autoZero"/>
        <c:auto val="1"/>
        <c:lblOffset val="100"/>
        <c:baseTimeUnit val="days"/>
      </c:dateAx>
      <c:valAx>
        <c:axId val="23947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7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42716</c:v>
                </c:pt>
                <c:pt idx="1">
                  <c:v>42723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0.11489536315142</c:v>
                </c:pt>
                <c:pt idx="1">
                  <c:v>2.0493483072382999E-2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A4-462F-8556-F75987C26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760984"/>
        <c:axId val="300761312"/>
      </c:lineChart>
      <c:dateAx>
        <c:axId val="300760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61312"/>
        <c:crosses val="autoZero"/>
        <c:auto val="1"/>
        <c:lblOffset val="100"/>
        <c:baseTimeUnit val="days"/>
      </c:dateAx>
      <c:valAx>
        <c:axId val="30076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6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42716</c:v>
                </c:pt>
                <c:pt idx="1">
                  <c:v>42723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0.39347487498974998</c:v>
                </c:pt>
                <c:pt idx="1">
                  <c:v>0.43027496619268002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E9-458F-AF36-DB801C6A66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756064"/>
        <c:axId val="300757704"/>
      </c:lineChart>
      <c:dateAx>
        <c:axId val="300756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57704"/>
        <c:crosses val="autoZero"/>
        <c:auto val="1"/>
        <c:lblOffset val="100"/>
        <c:baseTimeUnit val="days"/>
      </c:dateAx>
      <c:valAx>
        <c:axId val="30075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5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4F-48F2-B052-EE09AEB7AB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0770496"/>
        <c:axId val="300766888"/>
      </c:radarChart>
      <c:catAx>
        <c:axId val="30077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66888"/>
        <c:crosses val="autoZero"/>
        <c:auto val="1"/>
        <c:lblAlgn val="ctr"/>
        <c:lblOffset val="100"/>
        <c:noMultiLvlLbl val="0"/>
      </c:catAx>
      <c:valAx>
        <c:axId val="30076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7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72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6093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12/12/2016 - 12/25/2016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833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579490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94310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87847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24607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10743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18397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67497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76195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90242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7314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85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 Enterprise Forum Saudi Arabia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33285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605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03739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12/12/2016 - 12/25/2016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178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57623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12/12/2016 - 12/25/2016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036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64308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12/12/2016 - 12/25/2016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071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28841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697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48074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7185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6566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5336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9943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1401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0307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5975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49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- 2016-12-17 13:09:26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فكرتك ممكن تبني طريق لعالم أفضل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مجتمع_جميل #باب_رزق_جميل #انت_بكرة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07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- 2016-12-15 14:46:23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خطوات صغيرة لها اثار كبيرة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821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- 2016-12-13 15:04:06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الأفكار الصغيرة ممكن تغير العالم! تقدم بفكرتك الآن في مسار الأفكار
</a:t>
                      </a:r>
                      <a:r>
                        <a:rPr lang="en-US" sz="1000"/>
                        <a:t>Small ideas may change the world! Apply now to the Ideas Track.
#</a:t>
                      </a:r>
                      <a:r>
                        <a:rPr lang="ar-AE" sz="1000"/>
                        <a:t>باب_رزق_جميل#انت_بكرة #مجتمع_جميل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75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- 2016-12-12 14:58:25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الناشىء من الحلم الى الواقع. تقدم الآن في مسار الشركات الناشئة 
</a:t>
                      </a:r>
                      <a:r>
                        <a:rPr lang="en-US" sz="1000"/>
                        <a:t>Your startup from a dream to reality . Apply now to the Startups Track.
#</a:t>
                      </a:r>
                      <a:r>
                        <a:rPr lang="ar-AE" sz="1000"/>
                        <a:t>باب_رزق_جميل#انت_بكرة  #</a:t>
                      </a:r>
                      <a:r>
                        <a:rPr lang="en-US" sz="1000"/>
                        <a:t>MITEFSaudi #</a:t>
                      </a:r>
                      <a:r>
                        <a:rPr lang="ar-AE" sz="1000"/>
                        <a:t>مجتمع_جميل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39812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5409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20161219_072607</Template>
  <TotalTime>0</TotalTime>
  <Words>175</Words>
  <Application>Microsoft Office PowerPoint</Application>
  <PresentationFormat>On-screen Show (4:3)</PresentationFormat>
  <Paragraphs>82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Lato</vt:lpstr>
      <vt:lpstr>Calibri</vt:lpstr>
      <vt:lpstr>quintly_template</vt:lpstr>
      <vt:lpstr>Overview</vt:lpstr>
      <vt:lpstr>Fans Total</vt:lpstr>
      <vt:lpstr>Key Metrics Table</vt:lpstr>
      <vt:lpstr>Interaction Rate</vt:lpstr>
      <vt:lpstr>Fans Change Rate</vt:lpstr>
      <vt:lpstr>People Talking About This Rate</vt:lpstr>
      <vt:lpstr>Key Metrics Radar</vt:lpstr>
      <vt:lpstr>Own Posts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2016-12-19T07:26:07Z</dcterms:created>
  <dcterms:modified xsi:type="dcterms:W3CDTF">2016-12-19T07:26:22Z</dcterms:modified>
</cp:coreProperties>
</file>