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@mitefsaudi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42716</c:v>
                </c:pt>
                <c:pt idx="1">
                  <c:v>42723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8281</c:v>
                </c:pt>
                <c:pt idx="1">
                  <c:v>8295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16-4D21-A357-62CC7E9C22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646664"/>
        <c:axId val="227644368"/>
      </c:lineChart>
      <c:dateAx>
        <c:axId val="2276466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644368"/>
        <c:crosses val="autoZero"/>
        <c:auto val="1"/>
        <c:lblOffset val="100"/>
        <c:baseTimeUnit val="days"/>
      </c:dateAx>
      <c:valAx>
        <c:axId val="227644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646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@mitefsaudi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42716</c:v>
                </c:pt>
                <c:pt idx="1">
                  <c:v>42723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1.8698486898758</c:v>
                </c:pt>
                <c:pt idx="1">
                  <c:v>0.16906170752325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32-40BE-841F-24F7DA4CE3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4155096"/>
        <c:axId val="224153128"/>
      </c:lineChart>
      <c:dateAx>
        <c:axId val="224155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153128"/>
        <c:crosses val="autoZero"/>
        <c:auto val="1"/>
        <c:lblOffset val="100"/>
        <c:baseTimeUnit val="days"/>
      </c:dateAx>
      <c:valAx>
        <c:axId val="224153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155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@mitefsaudi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42716</c:v>
                </c:pt>
                <c:pt idx="1">
                  <c:v>42723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0.24832419256551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21-466E-87B7-060431D7EB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077080"/>
        <c:axId val="266073800"/>
      </c:lineChart>
      <c:dateAx>
        <c:axId val="266077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073800"/>
        <c:crosses val="autoZero"/>
        <c:auto val="1"/>
        <c:lblOffset val="100"/>
        <c:baseTimeUnit val="days"/>
      </c:dateAx>
      <c:valAx>
        <c:axId val="266073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077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325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640780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12/12/2016 - 12/25/2016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691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80710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3968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51914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89615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716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5124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8245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5121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1384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56437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0183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1664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9463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8891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227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0.2481%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90.9%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555819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12/12/2016 - 12/19/2016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581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722129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12/12/2016 - 12/25/2016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710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139481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12/12/2016 - 12/25/2016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996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73718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62932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1404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579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6302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66226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971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- 2016-12-17 13:09:14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فكرتك ممكن تبني طريق لعالم أفضل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مجتمع_جميل #باب_رزق_جميل #انت_بكرة </a:t>
                      </a:r>
                      <a:r>
                        <a:rPr lang="en-US" sz="1000"/>
                        <a:t>https://t.co/Q0WKLNQPjn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0.0727%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345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- 2016-12-15 14:46:07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خطوات صغيرة لها اثار كبيرة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 </a:t>
                      </a:r>
                      <a:r>
                        <a:rPr lang="en-US" sz="1000"/>
                        <a:t>https://t.co/l17eLzfSBX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0.0729%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821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- 2016-12-14 07:59:37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لو عندك استفسار بخصوص المسابقة، لا تتردد اسألنا وحنجاوبك على طول 
#انت_بكرة #باب_رزق_جميل #مجتمع_جميل #رياديون… </a:t>
                      </a:r>
                      <a:r>
                        <a:rPr lang="en-US" sz="1000"/>
                        <a:t>https://t.co/0UwjFpxxm5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0.1584%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599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- 2016-12-14 05:39:45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صباح التفاؤل!! 
اذا ما سجلت مشروعك أو فكرتك، اشترك قبل انتهاء فترة التسجيل
#انت_بكرة #مجتمع_جميل #باب_رزق_جميل… </a:t>
                      </a:r>
                      <a:r>
                        <a:rPr lang="en-US" sz="1000"/>
                        <a:t>https://t.co/ahsW9PZWRx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0.3047%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572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- 2016-12-13 15:05:24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الأفكار الصغيرة ممكن تغير العالم! تقدم بفكرتك الآن في مسار الأفكار
#باب_رزق_جميل#انت_بكرة #مجتمع_جميل
#</a:t>
                      </a:r>
                      <a:r>
                        <a:rPr lang="en-US" sz="1000"/>
                        <a:t>MITEFSaudi https://t.co/4Y9U2SwzAS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0.3663%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913705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2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12/12/2016 - 12/19/2016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9250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5881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08930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9802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7632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76147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6225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727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- 2016-12-13 12:26:11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لا تضيع الفرصة.. شارك الان في مسابقة منتدى </a:t>
                      </a:r>
                      <a:r>
                        <a:rPr lang="en-US" sz="1000"/>
                        <a:t>MIT </a:t>
                      </a:r>
                      <a:r>
                        <a:rPr lang="ar-AE" sz="1000"/>
                        <a:t>السعودية 
وكن #انت_بكرة 
#مجتمع_جميل #باب_رزق_جميل #السعودية #رياديون </a:t>
                      </a:r>
                      <a:r>
                        <a:rPr lang="en-US" sz="1000"/>
                        <a:t>https://t.co/uOyrT6yHL0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0.1954%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780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- 2016-12-12 14:59:22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مشروعك الناشىء من الحلم الى الواقع. تقدم الآن في مسار الشركات الناشئة 
#باب_رزق_جميل#انت_بكرة  #</a:t>
                      </a:r>
                      <a:r>
                        <a:rPr lang="en-US" sz="1000"/>
                        <a:t>MITEFSaudi… https://t.co/UFPeAyssYw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6015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@mitefsaudi - 2016-12-12 13:37:15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لو عندك شركة ناشئة قدمها الان في مسابقة منتدى </a:t>
                      </a:r>
                      <a:r>
                        <a:rPr lang="en-US" sz="1000"/>
                        <a:t>MIT #</a:t>
                      </a:r>
                      <a:r>
                        <a:rPr lang="ar-AE" sz="1000"/>
                        <a:t>السعودية 
ممكن تكون أحد الرابحين بالجوائز التالية
#مجتمع_جميل… </a:t>
                      </a:r>
                      <a:r>
                        <a:rPr lang="en-US" sz="1000"/>
                        <a:t>https://t.co/N2G0v23bLs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0.0490%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96114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2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12/12/2016 - 12/19/2016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4730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20161219_071949</Template>
  <TotalTime>0</TotalTime>
  <Words>221</Words>
  <Application>Microsoft Office PowerPoint</Application>
  <PresentationFormat>On-screen Show (4:3)</PresentationFormat>
  <Paragraphs>107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Lato</vt:lpstr>
      <vt:lpstr>Calibri</vt:lpstr>
      <vt:lpstr>quintly_template</vt:lpstr>
      <vt:lpstr>Overview</vt:lpstr>
      <vt:lpstr>Followers Total</vt:lpstr>
      <vt:lpstr>Key Metrics Table</vt:lpstr>
      <vt:lpstr>Followers Change Rate</vt:lpstr>
      <vt:lpstr>Interaction Rate</vt:lpstr>
      <vt:lpstr>Own and Retweeted Tweets Table - 1 of 2</vt:lpstr>
      <vt:lpstr>Own and Retweeted Tweets Table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2016-12-19T07:19:49Z</dcterms:created>
  <dcterms:modified xsi:type="dcterms:W3CDTF">2016-12-19T07:20:06Z</dcterms:modified>
</cp:coreProperties>
</file>