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6155</c:v>
                </c:pt>
                <c:pt idx="1">
                  <c:v>6165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9B-4FCD-B3B7-73A8BD7B2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06704"/>
        <c:axId val="242308344"/>
      </c:lineChart>
      <c:dateAx>
        <c:axId val="24230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8344"/>
        <c:crosses val="autoZero"/>
        <c:auto val="1"/>
        <c:lblOffset val="100"/>
        <c:baseTimeUnit val="days"/>
      </c:dateAx>
      <c:valAx>
        <c:axId val="24230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2.6346506586627001</c:v>
                </c:pt>
                <c:pt idx="1">
                  <c:v>0.16246953696182001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9-4DE5-A876-6825B893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77672"/>
        <c:axId val="246575704"/>
      </c:lineChart>
      <c:dateAx>
        <c:axId val="24657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75704"/>
        <c:crosses val="autoZero"/>
        <c:auto val="1"/>
        <c:lblOffset val="100"/>
        <c:baseTimeUnit val="days"/>
      </c:dateAx>
      <c:valAx>
        <c:axId val="24657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7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0.34797329069876998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58-4345-BB72-4046FE002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71112"/>
        <c:axId val="246576032"/>
      </c:lineChart>
      <c:dateAx>
        <c:axId val="24657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76032"/>
        <c:crosses val="autoZero"/>
        <c:auto val="1"/>
        <c:lblOffset val="100"/>
        <c:baseTimeUnit val="days"/>
      </c:dateAx>
      <c:valAx>
        <c:axId val="24657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7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6-4D39-8B44-1DB734436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146336"/>
        <c:axId val="245144696"/>
      </c:lineChart>
      <c:dateAx>
        <c:axId val="24514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4696"/>
        <c:crosses val="autoZero"/>
        <c:auto val="1"/>
        <c:lblOffset val="100"/>
        <c:baseTimeUnit val="days"/>
      </c:dateAx>
      <c:valAx>
        <c:axId val="24514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57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6322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617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39447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030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4549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7685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729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3304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016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2873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9649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1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0.3477%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7934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0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028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05184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13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4976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1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10588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9606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1850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80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755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2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- 2016-12-17 13:22:20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- 2016-12-15 14:44:23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2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- 2016-12-14 08:04:39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استفسار بخصوص المسابقة، لا تتردد اسألنا وحنجاوبك على طول 
#مجتمع_جميل #انت_بكرة #باب_رزق_جميل #رياديون #السعودية #ريادة_الأعمال #رواد_الأعمال #مشاريع_صغيرة #مشاريع_ناشئة #مشاريع_شبابية #أفكار #مشاريع_إجتماعية #مسابقة #اشترك_الان #سجل_الان #اسئله #استفسار #استفسارات #</a:t>
                      </a:r>
                      <a:r>
                        <a:rPr lang="en-US" sz="1000"/>
                        <a:t>MITEFSaudi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54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- 2016-12-14 05:44:26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التفاؤل!! اذا ما سجلت مشروعك او فكرتك الى الان، اشترك قبل انتهاء فترة التسجيل.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سارعوا بالتسجيل في #مسابقة منتدى معهد ماساتشوستس للتكنولوجيا #السعودية الان! 
للمزيد من المعلومات زوروا موقعنا </a:t>
                      </a:r>
                      <a:r>
                        <a:rPr lang="en-US" sz="1000"/>
                        <a:t>www.mitefsaudi.org  </a:t>
                      </a:r>
                      <a:r>
                        <a:rPr lang="ar-AE" sz="1000"/>
                        <a:t>كما يمكنكم التواصل معنا اذا كان لديكم اي استفسار على </a:t>
                      </a:r>
                      <a:r>
                        <a:rPr lang="en-US" sz="1000"/>
                        <a:t>info@mitefsaudi.org 
#</a:t>
                      </a:r>
                      <a:r>
                        <a:rPr lang="ar-AE" sz="1000"/>
                        <a:t>انت_بكرة #مجتمع_جميل #باب_رزق_جميل #رواد_الأعمال #مشاريع_صغيرة #مشاريع_شبابية #رياديون #ريادة_الأعمال
#</a:t>
                      </a:r>
                      <a:r>
                        <a:rPr lang="en-US" sz="1000"/>
                        <a:t>MITEFSaudi #saudiarabia #saudi_entrepreneurs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7862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0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97928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8233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92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6183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8219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69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- 2016-12-13 14:36:33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7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- 2016-12-12 14:53:32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 #ريادة_الأعمال #رياديون #السعودية #رواد_الأعمال #مشاريع_ناشئة #مشاريع_صغيرة #مشاريع_شبابية #أفكار #سجل_الان #اشترك_الان #</a:t>
                      </a:r>
                      <a:r>
                        <a:rPr lang="en-US" sz="1000"/>
                        <a:t>saudi_smes #saudiarabia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3189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285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54541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8105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464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3928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22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05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- 2016-12-12 13:42:22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شركة ناشئة قدمها الان في مسابقة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ممكن تكون أحد الرابحين بهذه الجوائز!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مسابقة منتدى معهد ماساتشوستس للتكنولوجيا السعودية، محطتك لنقل أفكارك ومشاريعك الى آفاق جديدة.
زوروا موقعنا الآن للاشتراك</a:t>
                      </a:r>
                      <a:r>
                        <a:rPr lang="en-US" sz="1000"/>
                        <a:t>www.mitefsaudi.org
Don’t miss this opportunity to transform and enhance your ideas and businesses with MITEF SaudiVisit our website to register www.mitefsaudi.org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63050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74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20161219_071312</Template>
  <TotalTime>0</TotalTime>
  <Words>226</Words>
  <Application>Microsoft Office PowerPoint</Application>
  <PresentationFormat>On-screen Show (4:3)</PresentationFormat>
  <Paragraphs>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3</vt:lpstr>
      <vt:lpstr>Posts Table - 2 of 3</vt:lpstr>
      <vt:lpstr>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2016-12-19T07:13:13Z</dcterms:created>
  <dcterms:modified xsi:type="dcterms:W3CDTF">2016-12-19T07:13:30Z</dcterms:modified>
</cp:coreProperties>
</file>