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5997</c:v>
                </c:pt>
                <c:pt idx="1">
                  <c:v>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56-425F-A708-7A2DCE298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416136"/>
        <c:axId val="232124600"/>
      </c:lineChart>
      <c:dateAx>
        <c:axId val="166416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124600"/>
        <c:crosses val="autoZero"/>
        <c:auto val="1"/>
        <c:lblOffset val="100"/>
        <c:baseTimeUnit val="days"/>
      </c:dateAx>
      <c:valAx>
        <c:axId val="23212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41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0.77297933120483997</c:v>
                </c:pt>
                <c:pt idx="1">
                  <c:v>5.0025012506252999E-2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51-418C-A84F-6E10D1AFD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817032"/>
        <c:axId val="238819984"/>
      </c:lineChart>
      <c:dateAx>
        <c:axId val="238817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19984"/>
        <c:crosses val="autoZero"/>
        <c:auto val="1"/>
        <c:lblOffset val="100"/>
        <c:baseTimeUnit val="days"/>
      </c:dateAx>
      <c:valAx>
        <c:axId val="23881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1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0.2558706776986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AD-42AD-B960-D1C75FF600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812768"/>
        <c:axId val="238813424"/>
      </c:lineChart>
      <c:dateAx>
        <c:axId val="238812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13424"/>
        <c:crosses val="autoZero"/>
        <c:auto val="1"/>
        <c:lblOffset val="100"/>
        <c:baseTimeUnit val="days"/>
      </c:dateAx>
      <c:valAx>
        <c:axId val="23881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12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(MITEF Saudi Arabia)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42709</c:v>
                </c:pt>
                <c:pt idx="1">
                  <c:v>42716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56-4CDC-B10C-BF8036B129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763968"/>
        <c:axId val="277765608"/>
      </c:lineChart>
      <c:dateAx>
        <c:axId val="277763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65608"/>
        <c:crosses val="autoZero"/>
        <c:auto val="1"/>
        <c:lblOffset val="100"/>
        <c:baseTimeUnit val="days"/>
      </c:dateAx>
      <c:valAx>
        <c:axId val="27776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76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45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097929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272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54722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97805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34200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38864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56657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13477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46563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09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5542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20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mitefsaudi (MITEF Saudi Arabia)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0.2558%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58014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240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37082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84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134049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592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23646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698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009440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89328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20812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65911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2940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33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- 2016-12-11 15:30:44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تقدم الان في مسار المشاريع الاجتماعية .. وكن انت بكرة
</a:t>
                      </a:r>
                      <a:r>
                        <a:rPr lang="en-US" sz="1000"/>
                        <a:t>Apply now to the Social Enterprise track. You are tomorrow!
#</a:t>
                      </a:r>
                      <a:r>
                        <a:rPr lang="ar-AE" sz="1000"/>
                        <a:t>انت_بكرة #مجتمع_جميل #باب_رزق_جميل 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2976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- 2016-12-11 12:13:18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فكرة مشروع قدمها الان على مسابقة منتدى </a:t>
                      </a:r>
                      <a:r>
                        <a:rPr lang="en-US" sz="1000"/>
                        <a:t>MIT #</a:t>
                      </a:r>
                      <a:r>
                        <a:rPr lang="ar-AE" sz="1000"/>
                        <a:t>السعودية 
ممكن تكون أحد الرابحين بهذه الجوائز.. لا تضيع الفرصة!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تعرفوا على جوائز مسار الأفكار في مسابقة منتدى معهد ماساتشوستس للتكنولوجيا السعودية!اشترك الآن وكن أنت بكرة.</a:t>
                      </a:r>
                      <a:r>
                        <a:rPr lang="en-US" sz="1000"/>
                        <a:t>Get to know the prizes for the ides track in MITEF Saudi!
Register now, you are tomorrow.
#</a:t>
                      </a:r>
                      <a:r>
                        <a:rPr lang="ar-AE" sz="1000"/>
                        <a:t>مجتمع_جميل #باب_رزق_جميل #انت_بكرة #رواد_الأعمال #ريادة_الأعمال #رياديون #مشاريع_صغيرة #مشاريع_ناشئة #مشاريع_شبابية #أفكار #سجل_الان #اشترك_الان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47448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- 1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177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363108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01935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50735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469698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8267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90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- 2016-12-11 07:23:35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تفوت الفرصة وسجل الان في مسابقة منتدى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 
ادخل على موقعنا
</a:t>
                      </a:r>
                      <a:r>
                        <a:rPr lang="en-US" sz="1000"/>
                        <a:t>Www.mitefsaudi.org 
</a:t>
                      </a:r>
                      <a:r>
                        <a:rPr lang="ar-AE" sz="1000"/>
                        <a:t>واتبع الخطوات الموضحة في الصورة.. ولو عندك استفسار اتواصل معنا على 
</a:t>
                      </a:r>
                      <a:r>
                        <a:rPr lang="en-US" sz="1000"/>
                        <a:t>Info@mitefsaudi.org
#</a:t>
                      </a:r>
                      <a:r>
                        <a:rPr lang="ar-AE" sz="1000"/>
                        <a:t>مجتمع_جميل #باب_رزق_جميل #انت_بكرة #السعودية #ريادة_الأعمال #رواد_الأعمال #رياديون #أفكار #مشاريع_صغيرة #مشاريع_ناشئة #مشاريع_شبابية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9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- 2016-12-08 15:28:06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ويك اند سعيد للجميع! 
انتهز الفرصة وسجل الان على موقعنا وكن #انت_بكرة 
</a:t>
                      </a:r>
                      <a:r>
                        <a:rPr lang="en-US" sz="1000"/>
                        <a:t>Www.mitefsaudi.org 
#</a:t>
                      </a:r>
                      <a:r>
                        <a:rPr lang="ar-AE" sz="1000"/>
                        <a:t>مجتمع_جميل #باب_رزق_جميل #السعودية #ريادة_الأعمال #رياديون #رواد_الأعمال #مشاريع_شبابية #مشاريع_صغيرة #مشاريع_ناشئة #أفكار #اشترك_الان #سجل_الان #ويك_اند #ويكند #ويكند_سعيد #</a:t>
                      </a:r>
                      <a:r>
                        <a:rPr lang="en-US" sz="1000"/>
                        <a:t>MITEFSaudi #saudientrepreneurs #saudi_smes #weekend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76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16:07:12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انجازات اليوم 
صورة مع فريق غرفة #القصيم شكرا لكم 
#مجتمع_جميل #باب_رزق_جميل #انت_بكرة #السعودية #ريادة_الأعمال #رياديون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53128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- 2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333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89107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358798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6428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23503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465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705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14:25:24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كور إيكو يقوم ببناء جهاز جديد لتحليل عينات الصخر التي استخلصت من قبل شركات الزيت والنفط بسرعة تفوق الأجهزة المستخدمة حاليا بأربع وثمانين مرة.
</a:t>
                      </a:r>
                      <a:r>
                        <a:rPr lang="en-US" sz="1000"/>
                        <a:t>Core Echo is building a new patented device for analyzing rock samples extracted by oil and gas companies, that is 84 times faster than current devices used.
#</a:t>
                      </a:r>
                      <a:r>
                        <a:rPr lang="ar-AE" sz="1000"/>
                        <a:t>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99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13:08:41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 جزيلا لغرفة #القصيم على تعاونكم الكريم لانجاح لقاءنا اليوم! 
#مجتمع_جميل #باب_رزق_جميل #انت_بكرة #رياديون #السعودية #ريادة_الأعمال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34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09:56:05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أكبر #سلفي في لقاءات منتدى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 2016! شكرا لجامعة #القصيم على تعاونكم ولطلابكم الرائعين! 
#مجتمع_جميل #باب_رزق_جميل #انت_بكرة #السعودية #مسابقة #رياديون #رواد_الأعمال #ريادة_الأعمال #مشاريع_شبابية #مشاريع_صغيرة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2545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- 3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134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500967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84711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21809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85899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8594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66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- 2016-12-07 05:54:10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ساعة على لقاءنا بجامعة #القصيم ، انتظرونا!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#القصيم 
الجولة الثالثة غدا يجامعة القصيم، انتظرونا! 
#مجتمع_جميل #باب_رزق_جميل #انت_بكرة #ريادة_الأعمال #رياديون #السعودية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305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16:41:31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جولات #القصيم 
الجولة الثالثة غدا يجامعة القصيم، انتظرونا! 
#مجتمع_جميل #باب_رزق_جميل #انت_بكرة #ريادة_الأعمال #رياديون #السعودية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30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15:05:25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كاسبر كاب هي خدمة توصيل مشترك للموظفات بطريقة آمنة معقولة السعر ويعتمد عليها.
</a:t>
                      </a:r>
                      <a:r>
                        <a:rPr lang="en-US" sz="1000"/>
                        <a:t>Kasper Cab is a safe, reliable and affordable transportation service for working females.
#</a:t>
                      </a:r>
                      <a:r>
                        <a:rPr lang="ar-AE" sz="1000"/>
                        <a:t>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0.3355%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90788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- 4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15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044518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41211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39201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17098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6947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176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13:54:33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ساعة على لقاءنا بغرفة #القصيم .. انتظرونا!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#القصيم 
الجولى الثانية بغرفة القصيم،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39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11:38:18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لقاءنا اليوم في الكلية التقنية ببريدة.. شكرا لكم!  @</a:t>
                      </a:r>
                      <a:r>
                        <a:rPr lang="en-US" sz="1000"/>
                        <a:t>bctedusa 
#</a:t>
                      </a:r>
                      <a:r>
                        <a:rPr lang="ar-AE" sz="1000"/>
                        <a:t>مجتمع_جميل #باب_رزق_جميل #انت_بكرة #ريادة_الأعمال #رياديون #رواد_الأعمال #مشاريع_شبابية #مشاريع_صغيرة #أفكار #السعودية #القصيم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67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- 2016-12-06 06:29:48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ساعة على لقاءنا بالكلية التقنية ببريدة، انتظرونا!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غدا نبدأ جولات #القصيم 
الجولى الاولى بالكلية التقنية ببريدة،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5737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- 5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564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684252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60186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69175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36915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5565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326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18:11:09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نرحب بشريكنا الاستثماري البنك السعودي للاستثمار 
#مجتمع_جميل #باب_رزق_جميل #انت_بكرة #رياديون #السعودية #ريادة_الأعمال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336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17:11:34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جولات #القصيم 
الجولى الثانية بغرفة القصيم،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159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15:57:02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غدا نبدأ جولات #القصيم 
الجولى الاولى بالكلية التقنية ببريدة، انتظرونا! 
#مجتمع_جميل #باب_رزق_جميل #انت_بكرة #رياديون #السعودية #ريادة_الأعمال #رواد_الأعمال #مشاريع_صغيرة #مشاريع_شبابية #ريادة_الأعمال #أفكار  #</a:t>
                      </a:r>
                      <a:r>
                        <a:rPr lang="en-US" sz="1000"/>
                        <a:t>MITEFSaudi #saudiarabia #saudi_smes #saudientrepreneurs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41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14:17:25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قرطاس تبسط الاختراعات القديمة وتحولها لتراكيب ثلاثية الابعاد وهدايا مميزة، سعيا لإحياء حضارتنا الغنية بالعلوم العريقة.
</a:t>
                      </a:r>
                      <a:r>
                        <a:rPr lang="en-US" sz="1000"/>
                        <a:t>Qirtas toys are 3 dimensional puzzles the inspire children by combining engineering, culture, and aesthetics of ancient inventions in a fun social-innovative experience.
#</a:t>
                      </a:r>
                      <a:r>
                        <a:rPr lang="ar-AE" sz="1000"/>
                        <a:t>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67480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- 6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412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383102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80152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84539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12231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0758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648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13:06:16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 جامعة الدمام على حسن الاستضافة وهذه #سلفي مع طلاب الجامعة 
#مجتمع_جميل #باب_رزق_جميل #انت_بكرة #رياديون #السعودية #رواد_الأعمال #ريادة_الأعمال #مشاريع_شبابية #مشاريع_صغيرة #أفكار #اشترك_الان #سجل_الان 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331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08:39:48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نصف ساعة سنكون بانتظاركم في جامعة الامير محمد! 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#المنطقة_الشرقية 
الجولة الثانية غدا بجامعة الامير محمد.. انتظرونا! 
#مجتمع_جميل #باب_رزق_جميل #انت_بكرة #السعودية #رياديون #ريادة_الأعمال #رواد_الأعمال #مشاريع_شبابية #مشاريع_صغيرة #أفكار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6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mitefsaudi (MITEF Saudi Arabia) - 2016-12-05 05:52:31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باقي من الزمن 40 دقيقة على لقاءنا بجامعة الدمام (جامعة الامام عبدالرحمن)
#</a:t>
                      </a:r>
                      <a:r>
                        <a:rPr lang="en-US" sz="1000"/>
                        <a:t>Repost @mitefsaudi with @repostapp
・・・
</a:t>
                      </a:r>
                      <a:r>
                        <a:rPr lang="ar-AE" sz="1000"/>
                        <a:t>جولات #المنطقة_الشرقية 
الجولة الاولى بجامعة الدمام، انتظرونا! 
#مجتمع_جميل #باب_رزق_جميل #انت_بكرة #السعودية #رياديون #ريادة_الأعمال #رواد_الأعمال #مشاريع_شبابية #مشاريع_صغيرة #أفكار #سجل_الان #اشترك_الان #</a:t>
                      </a:r>
                      <a:r>
                        <a:rPr lang="en-US" sz="1000"/>
                        <a:t>MITEFSaudi #saudientrepreneurs #saudi_SMEs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0.1849%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00624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Table - 7 of 7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12/05/2016 - 12/12/2016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3898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20161212_105759</Template>
  <TotalTime>0</TotalTime>
  <Words>494</Words>
  <Application>Microsoft Office PowerPoint</Application>
  <PresentationFormat>On-screen Show (4:3)</PresentationFormat>
  <Paragraphs>195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Lato</vt:lpstr>
      <vt:lpstr>Arial</vt:lpstr>
      <vt:lpstr>Calibri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Average Interactions Per Post</vt:lpstr>
      <vt:lpstr>Posts Table - 1 of 7</vt:lpstr>
      <vt:lpstr>Posts Table - 2 of 7</vt:lpstr>
      <vt:lpstr>Posts Table - 3 of 7</vt:lpstr>
      <vt:lpstr>Posts Table - 4 of 7</vt:lpstr>
      <vt:lpstr>Posts Table - 5 of 7</vt:lpstr>
      <vt:lpstr>Posts Table - 6 of 7</vt:lpstr>
      <vt:lpstr>Posts Table - 7 of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2016-12-12T10:58:00Z</dcterms:created>
  <dcterms:modified xsi:type="dcterms:W3CDTF">2016-12-12T10:58:29Z</dcterms:modified>
</cp:coreProperties>
</file>