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5997</c:v>
                </c:pt>
                <c:pt idx="1">
                  <c:v>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9-4A26-AD9A-D124FD2F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841680"/>
        <c:axId val="237843648"/>
      </c:lineChart>
      <c:dateAx>
        <c:axId val="23784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43648"/>
        <c:crosses val="autoZero"/>
        <c:auto val="1"/>
        <c:lblOffset val="100"/>
        <c:baseTimeUnit val="days"/>
      </c:dateAx>
      <c:valAx>
        <c:axId val="23784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4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0.77297933120483997</c:v>
                </c:pt>
                <c:pt idx="1">
                  <c:v>5.0025012506252999E-2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81-4FA6-A054-9994927D1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08400"/>
        <c:axId val="275507416"/>
      </c:lineChart>
      <c:dateAx>
        <c:axId val="27550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07416"/>
        <c:crosses val="autoZero"/>
        <c:auto val="1"/>
        <c:lblOffset val="100"/>
        <c:baseTimeUnit val="days"/>
      </c:dateAx>
      <c:valAx>
        <c:axId val="27550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0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0.2558706776986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9F-4B49-9328-1D26E6C4B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37912"/>
        <c:axId val="276840208"/>
      </c:lineChart>
      <c:dateAx>
        <c:axId val="27683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0208"/>
        <c:crosses val="autoZero"/>
        <c:auto val="1"/>
        <c:lblOffset val="100"/>
        <c:baseTimeUnit val="days"/>
      </c:dateAx>
      <c:valAx>
        <c:axId val="27684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CB-4D1A-81E1-09331D8C4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43488"/>
        <c:axId val="276839224"/>
      </c:lineChart>
      <c:dateAx>
        <c:axId val="27684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39224"/>
        <c:crosses val="autoZero"/>
        <c:auto val="1"/>
        <c:lblOffset val="100"/>
        <c:baseTimeUnit val="days"/>
      </c:dateAx>
      <c:valAx>
        <c:axId val="27683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0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2816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01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40364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9132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5660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6289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672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4053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620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3264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7156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94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262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514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8778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95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19268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1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89423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5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55931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295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3692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5990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861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2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15:30:44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7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12:13:18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مشروع قدمها الان على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بهذه الجوائز.. لا تضيع الفرصة!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تعرفوا على جوائز مسار الأفكار في مسابقة منتدى معهد ماساتشوستس للتكنولوجيا السعودية!اشترك الآن وكن أنت بكرة.</a:t>
                      </a:r>
                      <a:r>
                        <a:rPr lang="en-US" sz="1000"/>
                        <a:t>Get to know the prizes for the ides track in MITEF Saudi!
Register now, you are tomorrow.
#</a:t>
                      </a:r>
                      <a:r>
                        <a:rPr lang="ar-AE" sz="1000"/>
                        <a:t>مجتمع_جميل #باب_رزق_جميل #انت_بكرة #رواد_الأعمال #ريادة_الأعمال #رياديون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5729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850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6253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820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6372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2550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0303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6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07:23:35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ادخل على موقعنا
</a:t>
                      </a:r>
                      <a:r>
                        <a:rPr lang="en-US" sz="1000"/>
                        <a:t>Www.mitefsaudi.org 
</a:t>
                      </a:r>
                      <a:r>
                        <a:rPr lang="ar-AE" sz="1000"/>
                        <a:t>واتبع الخطوات الموضحة في الصورة.. ولو عندك استفسار اتواصل معنا على 
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 #السعودية #ريادة_الأعمال #رواد_الأعمال #رياديون #أفكار #مشاريع_صغيرة #مشاريع_ناشئة #مشاريع_شبابية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2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- 2016-12-08 15:28:06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 للجميع! 
انتهز الفرصة وسجل الان على موقعنا وكن #انت_بكرة 
</a:t>
                      </a:r>
                      <a:r>
                        <a:rPr lang="en-US" sz="1000"/>
                        <a:t>Www.mitefsaudi.org 
#</a:t>
                      </a:r>
                      <a:r>
                        <a:rPr lang="ar-AE" sz="1000"/>
                        <a:t>مجتمع_جميل #باب_رزق_جميل #السعودية #ريادة_الأعمال #رياديون #رواد_الأعمال #مشاريع_شبابية #مشاريع_صغيرة #مشاريع_ناشئة #أفكار #اشترك_الان #سجل_الان #ويك_اند #ويكند #ويكند_سعيد #</a:t>
                      </a:r>
                      <a:r>
                        <a:rPr lang="en-US" sz="1000"/>
                        <a:t>MITEFSaudi #saudientrepreneurs #saudi_smes 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11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16:07:12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انجازات اليوم 
صورة مع فريق غرفة #القصيم شكرا لكم 
#مجتمع_جميل #باب_رزق_جميل #انت_بكرة #السعودية #ريادة_الأعمال #رياديون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52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79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24375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8126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4019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260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213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64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14:25:24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3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13:08:41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8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09:56:05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أكبر #سلفي في لقاءات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2016! شكرا لجامعة #القصيم على تعاونكم ولطلابكم الرائعين! 
#مجتمع_جميل #باب_رزق_جميل #انت_بكرة #السعودية #مسابقة #رياديون #رواد_الأعمال #ريادة_الأعمال #مشاريع_شبابية #مشاريع_صغيرة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35809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93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61145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159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7675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5684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7508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8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05:54:10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بجامعة #القصيم 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6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16:41:31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9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15:05:25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154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08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19175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7708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0943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2533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0402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0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13:54:33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بغرفة #القصيم ..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9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11:38:18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لقاءنا اليوم في الكلية التقنية ببريدة.. شكرا لكم! 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 #انت_بكرة #ريادة_الأعمال #رياديون #رواد_الأعمال #مشاريع_شبابية #مشاريع_صغيرة #أفكار #السعودية #القصيم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97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06:29:48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بالكلية التقنية ببريدة،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80476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56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19601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4761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5315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5021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9392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65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18:11:09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نرحب بشريكنا الاستثماري البنك السعودي للاستثمار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4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17:11:34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8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15:57:02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4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14:17:25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6674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48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97247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2150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5944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8283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660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5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13:06:16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جامعة الدمام على حسن الاستضافة وهذه #سلفي مع طلاب الجامعة 
#مجتمع_جميل #باب_رزق_جميل #انت_بكرة #رياديون #السعودية #رواد_الأعمال #ريادة_الأعمال #مشاريع_شبابية #مشاريع_صغيرة #أفكار #اشترك_الان #سجل_الان 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95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08:39:48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نصف ساعة سنكون بانتظاركم في جامعة الامير محمد!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الثانية غدا بجامعة الامير محمد.. انتظرونا! 
#مجتمع_جميل #باب_رزق_جميل #انت_بكرة #السعودية #رياديون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7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05:52:31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40 دقيقة على لقاءنا بجامعة الدمام (جامعة الامام عبدالرحمن)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الاولى بجامعة الدمام، انتظرونا! 
#مجتمع_جميل #باب_رزق_جميل #انت_بكرة #السعودية #رياديون #ريادة_الأعمال #رواد_الأعمال #مشاريع_شبابية #مشاريع_صغيرة #أفكار #سجل_الان #اشترك_الان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1101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- 7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45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20161212_105700</Template>
  <TotalTime>0</TotalTime>
  <Words>494</Words>
  <Application>Microsoft Office PowerPoint</Application>
  <PresentationFormat>On-screen Show (4:3)</PresentationFormat>
  <Paragraphs>195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7</vt:lpstr>
      <vt:lpstr>Posts Table - 2 of 7</vt:lpstr>
      <vt:lpstr>Posts Table - 3 of 7</vt:lpstr>
      <vt:lpstr>Posts Table - 4 of 7</vt:lpstr>
      <vt:lpstr>Posts Table - 5 of 7</vt:lpstr>
      <vt:lpstr>Posts Table - 6 of 7</vt:lpstr>
      <vt:lpstr>Posts Table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2016-12-12T10:57:01Z</dcterms:created>
  <dcterms:modified xsi:type="dcterms:W3CDTF">2016-12-12T10:57:30Z</dcterms:modified>
</cp:coreProperties>
</file>