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5997</c:v>
                </c:pt>
                <c:pt idx="1">
                  <c:v>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C-483B-BC2F-EC18272E8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68248"/>
        <c:axId val="233670872"/>
      </c:lineChart>
      <c:dateAx>
        <c:axId val="233668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70872"/>
        <c:crosses val="autoZero"/>
        <c:auto val="1"/>
        <c:lblOffset val="100"/>
        <c:baseTimeUnit val="days"/>
      </c:dateAx>
      <c:valAx>
        <c:axId val="23367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6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0.77297933120483997</c:v>
                </c:pt>
                <c:pt idx="1">
                  <c:v>5.0025012506252999E-2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9-4D2F-9D5D-D421C2597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196328"/>
        <c:axId val="160197312"/>
      </c:lineChart>
      <c:dateAx>
        <c:axId val="160196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197312"/>
        <c:crosses val="autoZero"/>
        <c:auto val="1"/>
        <c:lblOffset val="100"/>
        <c:baseTimeUnit val="days"/>
      </c:dateAx>
      <c:valAx>
        <c:axId val="16019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19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0.2558706776986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82-4E8F-AB3B-373BF4EF0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17664"/>
        <c:axId val="269413728"/>
      </c:lineChart>
      <c:dateAx>
        <c:axId val="269417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3728"/>
        <c:crosses val="autoZero"/>
        <c:auto val="1"/>
        <c:lblOffset val="100"/>
        <c:baseTimeUnit val="days"/>
      </c:dateAx>
      <c:valAx>
        <c:axId val="26941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11-498D-BE4B-07778DC1B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18320"/>
        <c:axId val="269415696"/>
      </c:lineChart>
      <c:dateAx>
        <c:axId val="26941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5696"/>
        <c:crosses val="autoZero"/>
        <c:auto val="1"/>
        <c:lblOffset val="100"/>
        <c:baseTimeUnit val="days"/>
      </c:dateAx>
      <c:valAx>
        <c:axId val="26941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1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817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0550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67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22011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8642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0289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902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7320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6956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175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4589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6286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0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87955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0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9043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5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17720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46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16853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23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17944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4000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6067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7788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056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85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15:30:44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9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12:13:18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مشروع قدمها الان على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بهذه الجوائز.. لا تضيع الفرصة!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تعرفوا على جوائز مسار الأفكار في مسابقة منتدى معهد ماساتشوستس للتكنولوجيا السعودية!اشترك الآن وكن أنت بكرة.</a:t>
                      </a:r>
                      <a:r>
                        <a:rPr lang="en-US" sz="1000"/>
                        <a:t>Get to know the prizes for the ides track in MITEF Saudi!
Register now, you are tomorrow.
#</a:t>
                      </a:r>
                      <a:r>
                        <a:rPr lang="ar-AE" sz="1000"/>
                        <a:t>مجتمع_جميل #باب_رزق_جميل #انت_بكرة #رواد_الأعمال #ريادة_الأعمال #رياديون #مشاريع_صغيرة #مشاريع_ناشئة #مشاريع_شبابية #أفكار #سجل_الان #اشترك_الان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18501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44823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880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0495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0882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5236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3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07:23:35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ادخل على موقعنا
</a:t>
                      </a:r>
                      <a:r>
                        <a:rPr lang="en-US" sz="1000"/>
                        <a:t>Www.mitefsaudi.org 
</a:t>
                      </a:r>
                      <a:r>
                        <a:rPr lang="ar-AE" sz="1000"/>
                        <a:t>واتبع الخطوات الموضحة في الصورة.. ولو عندك استفسار اتواصل معنا على 
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 #السعودية #ريادة_الأعمال #رواد_الأعمال #رياديون #أفكار #مشاريع_صغيرة #مشاريع_ناشئة #مشاريع_شبابية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4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- 2016-12-08 15:28:06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 للجميع! 
انتهز الفرصة وسجل الان على موقعنا وكن #انت_بكرة 
</a:t>
                      </a:r>
                      <a:r>
                        <a:rPr lang="en-US" sz="1000"/>
                        <a:t>Www.mitefsaudi.org 
#</a:t>
                      </a:r>
                      <a:r>
                        <a:rPr lang="ar-AE" sz="1000"/>
                        <a:t>مجتمع_جميل #باب_رزق_جميل #السعودية #ريادة_الأعمال #رياديون #رواد_الأعمال #مشاريع_شبابية #مشاريع_صغيرة #مشاريع_ناشئة #أفكار #اشترك_الان #سجل_الان #ويك_اند #ويكند #ويكند_سعيد #</a:t>
                      </a:r>
                      <a:r>
                        <a:rPr lang="en-US" sz="1000"/>
                        <a:t>MITEFSaudi #saudientrepreneurs #saudi_smes #weekend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4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16:07:12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انجازات اليوم 
صورة مع فريق غرفة #القصيم شكرا لكم 
#مجتمع_جميل #باب_رزق_جميل #انت_بكرة #السعودية #ريادة_الأعمال #رياديون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81055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034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91788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8634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21096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1142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8630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44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14:25:24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9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13:08:41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جزيلا لغرفة #القصيم على تعاونكم الكريم لانجاح لقاءنا اليوم!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9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09:56:05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أكبر #سلفي في لقاءات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2016! شكرا لجامعة #القصيم على تعاونكم ولطلابكم الرائعين! 
#مجتمع_جميل #باب_رزق_جميل #انت_بكرة #السعودية #مسابقة #رياديون #رواد_الأعمال #ريادة_الأعمال #مشاريع_شبابية #مشاريع_صغيرة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7362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91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5753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1546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1752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474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6237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7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05:54:10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بجامعة #القصيم 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9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16:41:31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50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15:05:25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011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40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066183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9063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0140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8263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69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13:54:33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بغرفة #القصيم ..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45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11:38:18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لقاءنا اليوم في الكلية التقنية ببريدة.. شكرا لكم!  @</a:t>
                      </a:r>
                      <a:r>
                        <a:rPr lang="en-US" sz="1000"/>
                        <a:t>bctedusa 
#</a:t>
                      </a:r>
                      <a:r>
                        <a:rPr lang="ar-AE" sz="1000"/>
                        <a:t>مجتمع_جميل #باب_رزق_جميل #انت_بكرة #ريادة_الأعمال #رياديون #رواد_الأعمال #مشاريع_شبابية #مشاريع_صغيرة #أفكار #السعودية #القصيم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3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06:29:48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بالكلية التقنية ببريدة،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9155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189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553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3943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8071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7975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649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7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18:11:09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نرحب بشريكنا الاستثماري البنك السعودي للاستثمار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87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17:11:34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61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15:57:02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1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14:17:25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8836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- 6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45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6932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8340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1589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7360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9459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9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13:06:16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جامعة الدمام على حسن الاستضافة وهذه #سلفي مع طلاب الجامعة 
#مجتمع_جميل #باب_رزق_جميل #انت_بكرة #رياديون #السعودية #رواد_الأعمال #ريادة_الأعمال #مشاريع_شبابية #مشاريع_صغيرة #أفكار #اشترك_الان #سجل_الان 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8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08:39:48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نصف ساعة سنكون بانتظاركم في جامعة الامير محمد!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الثانية غدا بجامعة الامير محمد.. انتظرونا! 
#مجتمع_جميل #باب_رزق_جميل #انت_بكرة #السعودية #رياديون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8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05:52:31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40 دقيقة على لقاءنا بجامعة الدمام (جامعة الامام عبدالرحمن)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الاولى بجامعة الدمام، انتظرونا! 
#مجتمع_جميل #باب_رزق_جميل #انت_بكرة #السعودية #رياديون #ريادة_الأعمال #رواد_الأعمال #مشاريع_شبابية #مشاريع_صغيرة #أفكار #سجل_الان #اشترك_الان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9715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- 7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772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20161212_105555</Template>
  <TotalTime>0</TotalTime>
  <Words>494</Words>
  <Application>Microsoft Office PowerPoint</Application>
  <PresentationFormat>On-screen Show (4:3)</PresentationFormat>
  <Paragraphs>195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Lato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7</vt:lpstr>
      <vt:lpstr>Posts Table - 2 of 7</vt:lpstr>
      <vt:lpstr>Posts Table - 3 of 7</vt:lpstr>
      <vt:lpstr>Posts Table - 4 of 7</vt:lpstr>
      <vt:lpstr>Posts Table - 5 of 7</vt:lpstr>
      <vt:lpstr>Posts Table - 6 of 7</vt:lpstr>
      <vt:lpstr>Posts Table - 7 of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2016-12-12T10:55:55Z</dcterms:created>
  <dcterms:modified xsi:type="dcterms:W3CDTF">2016-12-12T10:56:24Z</dcterms:modified>
</cp:coreProperties>
</file>