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42709</c:v>
                </c:pt>
                <c:pt idx="1">
                  <c:v>42716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5997</c:v>
                </c:pt>
                <c:pt idx="1">
                  <c:v>6000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87-45EA-927C-63E1D1DEC5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0351280"/>
        <c:axId val="140351608"/>
      </c:lineChart>
      <c:dateAx>
        <c:axId val="140351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351608"/>
        <c:crosses val="autoZero"/>
        <c:auto val="1"/>
        <c:lblOffset val="100"/>
        <c:baseTimeUnit val="days"/>
      </c:dateAx>
      <c:valAx>
        <c:axId val="14035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35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42709</c:v>
                </c:pt>
                <c:pt idx="1">
                  <c:v>42716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0.77297933120483997</c:v>
                </c:pt>
                <c:pt idx="1">
                  <c:v>5.0025012506252999E-2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54-4FE9-9BFF-FB142CE1D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540408"/>
        <c:axId val="227540736"/>
      </c:lineChart>
      <c:dateAx>
        <c:axId val="227540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540736"/>
        <c:crosses val="autoZero"/>
        <c:auto val="1"/>
        <c:lblOffset val="100"/>
        <c:baseTimeUnit val="days"/>
      </c:dateAx>
      <c:valAx>
        <c:axId val="22754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540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42709</c:v>
                </c:pt>
                <c:pt idx="1">
                  <c:v>42716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0.2558706776986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1A-4A93-9D97-E7D241F198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350536"/>
        <c:axId val="267352504"/>
      </c:lineChart>
      <c:dateAx>
        <c:axId val="267350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52504"/>
        <c:crosses val="autoZero"/>
        <c:auto val="1"/>
        <c:lblOffset val="100"/>
        <c:baseTimeUnit val="days"/>
      </c:dateAx>
      <c:valAx>
        <c:axId val="267352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50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42709</c:v>
                </c:pt>
                <c:pt idx="1">
                  <c:v>42716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94-4FEA-BA4B-DBE0080D36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4653792"/>
        <c:axId val="154651496"/>
      </c:lineChart>
      <c:dateAx>
        <c:axId val="154653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651496"/>
        <c:crosses val="autoZero"/>
        <c:auto val="1"/>
        <c:lblOffset val="100"/>
        <c:baseTimeUnit val="days"/>
      </c:dateAx>
      <c:valAx>
        <c:axId val="15465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65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344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848973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694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6418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445707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09952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14887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68328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61988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63559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23582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9923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471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mitefsaudi (MITEF Saudi Arabia)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0.2558%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33296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277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234864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977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926842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645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825909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969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783349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86485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796058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90017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82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659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- 2016-12-11 15:30:44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تقدم الان في مسار المشاريع الاجتماعية .. وكن انت بكرة
</a:t>
                      </a:r>
                      <a:r>
                        <a:rPr lang="en-US" sz="1000"/>
                        <a:t>Apply now to the Social Enterprise track. You are tomorrow!
#</a:t>
                      </a:r>
                      <a:r>
                        <a:rPr lang="ar-AE" sz="1000"/>
                        <a:t>انت_بكرة #مجتمع_جميل #باب_رزق_جميل 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0.2168%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471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- 2016-12-11 12:13:18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لو عندك فكرة مشروع قدمها الان على مسابقة منتدى </a:t>
                      </a:r>
                      <a:r>
                        <a:rPr lang="en-US" sz="1000"/>
                        <a:t>MIT #</a:t>
                      </a:r>
                      <a:r>
                        <a:rPr lang="ar-AE" sz="1000"/>
                        <a:t>السعودية 
ممكن تكون أحد الرابحين بهذه الجوائز.. لا تضيع الفرصة! 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تعرفوا على جوائز مسار الأفكار في مسابقة منتدى معهد ماساتشوستس للتكنولوجيا السعودية!اشترك الآن وكن أنت بكرة.</a:t>
                      </a:r>
                      <a:r>
                        <a:rPr lang="en-US" sz="1000"/>
                        <a:t>Get to know the prizes for the ides track in MITEF Saudi!
Register now, you are tomorrow.
#</a:t>
                      </a:r>
                      <a:r>
                        <a:rPr lang="ar-AE" sz="1000"/>
                        <a:t>مجتمع_جميل #باب_رزق_جميل #انت_بكرة #رواد_الأعمال #ريادة_الأعمال #رياديون #مشاريع_صغيرة #مشاريع_ناشئة #مشاريع_شبابية #أفكار #سجل_الان #اشترك_الان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244474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- 1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482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649095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94447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12423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636321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4548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596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- 2016-12-11 07:23:35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تفوت الفرصة وسجل الان في مسابقة منتدى </a:t>
                      </a:r>
                      <a:r>
                        <a:rPr lang="en-US" sz="1000"/>
                        <a:t>MIT </a:t>
                      </a:r>
                      <a:r>
                        <a:rPr lang="ar-AE" sz="1000"/>
                        <a:t>السعودية 
ادخل على موقعنا
</a:t>
                      </a:r>
                      <a:r>
                        <a:rPr lang="en-US" sz="1000"/>
                        <a:t>Www.mitefsaudi.org 
</a:t>
                      </a:r>
                      <a:r>
                        <a:rPr lang="ar-AE" sz="1000"/>
                        <a:t>واتبع الخطوات الموضحة في الصورة.. ولو عندك استفسار اتواصل معنا على 
</a:t>
                      </a:r>
                      <a:r>
                        <a:rPr lang="en-US" sz="1000"/>
                        <a:t>Info@mitefsaudi.org
#</a:t>
                      </a:r>
                      <a:r>
                        <a:rPr lang="ar-AE" sz="1000"/>
                        <a:t>مجتمع_جميل #باب_رزق_جميل #انت_بكرة #السعودية #ريادة_الأعمال #رواد_الأعمال #رياديون #أفكار #مشاريع_صغيرة #مشاريع_ناشئة #مشاريع_شبابية 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0.3502%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457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- 2016-12-08 15:28:06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ويك اند سعيد للجميع! 
انتهز الفرصة وسجل الان على موقعنا وكن #انت_بكرة 
</a:t>
                      </a:r>
                      <a:r>
                        <a:rPr lang="en-US" sz="1000"/>
                        <a:t>Www.mitefsaudi.org 
#</a:t>
                      </a:r>
                      <a:r>
                        <a:rPr lang="ar-AE" sz="1000"/>
                        <a:t>مجتمع_جميل #باب_رزق_جميل #السعودية #ريادة_الأعمال #رياديون #رواد_الأعمال #مشاريع_شبابية #مشاريع_صغيرة #مشاريع_ناشئة #أفكار #اشترك_الان #سجل_الان #ويك_اند #ويكند #ويكند_سعيد #</a:t>
                      </a:r>
                      <a:r>
                        <a:rPr lang="en-US" sz="1000"/>
                        <a:t>MITEFSaudi #saudientrepreneurs #saudi_smes #weekend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63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- 2016-12-07 16:07:12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انجازات اليوم 
صورة مع فريق غرفة #القصيم شكرا لكم 
#مجتمع_جميل #باب_رزق_جميل #انت_بكرة #السعودية #ريادة_الأعمال #رياديون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4526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- 2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355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887832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43836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60972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99590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3051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633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- 2016-12-07 14:25:24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كور إيكو يقوم ببناء جهاز جديد لتحليل عينات الصخر التي استخلصت من قبل شركات الزيت والنفط بسرعة تفوق الأجهزة المستخدمة حاليا بأربع وثمانين مرة.
</a:t>
                      </a:r>
                      <a:r>
                        <a:rPr lang="en-US" sz="1000"/>
                        <a:t>Core Echo is building a new patented device for analyzing rock samples extracted by oil and gas companies, that is 84 times faster than current devices used.
#</a:t>
                      </a:r>
                      <a:r>
                        <a:rPr lang="ar-AE" sz="1000"/>
                        <a:t>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0.3182%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168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- 2016-12-07 13:08:41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شكرا جزيلا لغرفة #القصيم على تعاونكم الكريم لانجاح لقاءنا اليوم! 
#مجتمع_جميل #باب_رزق_جميل #انت_بكرة #رياديون #السعودية #ريادة_الأعمال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900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- 2016-12-07 09:56:05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أكبر #سلفي في لقاءات منتدى </a:t>
                      </a:r>
                      <a:r>
                        <a:rPr lang="en-US" sz="1000"/>
                        <a:t>MIT </a:t>
                      </a:r>
                      <a:r>
                        <a:rPr lang="ar-AE" sz="1000"/>
                        <a:t>السعودية 2016! شكرا لجامعة #القصيم على تعاونكم ولطلابكم الرائعين! 
#مجتمع_جميل #باب_رزق_جميل #انت_بكرة #السعودية #مسابقة #رياديون #رواد_الأعمال #ريادة_الأعمال #مشاريع_شبابية #مشاريع_صغيرة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0.4689%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61363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- 3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145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771197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51422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47591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37528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48506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510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- 2016-12-07 05:54:10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من الزمن ساعة على لقاءنا بجامعة #القصيم ، انتظرونا! 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جولات #القصيم 
الجولة الثالثة غدا يجامعة القصيم، انتظرونا! 
#مجتمع_جميل #باب_رزق_جميل #انت_بكرة #ريادة_الأعمال #رياديون #السعودية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0.2177%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684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- 2016-12-06 16:41:31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جولات #القصيم 
الجولة الثالثة غدا يجامعة القصيم، انتظرونا! 
#مجتمع_جميل #باب_رزق_جميل #انت_بكرة #ريادة_الأعمال #رياديون #السعودية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0.2013%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091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- 2016-12-06 15:05:25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كاسبر كاب هي خدمة توصيل مشترك للموظفات بطريقة آمنة معقولة السعر ويعتمد عليها.
</a:t>
                      </a:r>
                      <a:r>
                        <a:rPr lang="en-US" sz="1000"/>
                        <a:t>Kasper Cab is a safe, reliable and affordable transportation service for working females.
#</a:t>
                      </a:r>
                      <a:r>
                        <a:rPr lang="ar-AE" sz="1000"/>
                        <a:t>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0.3355%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801094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- 4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634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371042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85853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22530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65695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9808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237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- 2016-12-06 13:54:33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من الزمن ساعة على لقاءنا بغرفة #القصيم .. انتظرونا! 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جولات #القصيم 
الجولى الثانية بغرفة القصيم، انتظرونا! 
#مجتمع_جميل #باب_رزق_جميل #انت_بكرة #رياديون #السعودية #ريادة_الأعمال #رواد_الأعمال #مشاريع_صغيرة #مشاريع_شبابية #ريادة_الأعمال #أفكار 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0.1678%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785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- 2016-12-06 11:38:18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لقاءنا اليوم في الكلية التقنية ببريدة.. شكرا لكم!  @</a:t>
                      </a:r>
                      <a:r>
                        <a:rPr lang="en-US" sz="1000"/>
                        <a:t>bctedusa 
#</a:t>
                      </a:r>
                      <a:r>
                        <a:rPr lang="ar-AE" sz="1000"/>
                        <a:t>مجتمع_جميل #باب_رزق_جميل #انت_بكرة #ريادة_الأعمال #رياديون #رواد_الأعمال #مشاريع_شبابية #مشاريع_صغيرة #أفكار #السعودية #القصيم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024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- 2016-12-06 06:29:48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من الزمن ساعة على لقاءنا بالكلية التقنية ببريدة، انتظرونا! 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غدا نبدأ جولات #القصيم 
الجولى الاولى بالكلية التقنية ببريدة، انتظرونا! 
#مجتمع_جميل #باب_رزق_جميل #انت_بكرة #رياديون #السعودية #ريادة_الأعمال #رواد_الأعمال #مشاريع_صغيرة #مشاريع_شبابية #ريادة_الأعمال #أفكار 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0.1845%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61589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- 5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621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979130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20277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60997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72385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5404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807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18:11:09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نرحب بشريكنا الاستثماري البنك السعودي للاستثمار 
#مجتمع_جميل #باب_رزق_جميل #انت_بكرة #رياديون #السعودية #ريادة_الأعمال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048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17:11:34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جولات #القصيم 
الجولى الثانية بغرفة القصيم، انتظرونا! 
#مجتمع_جميل #باب_رزق_جميل #انت_بكرة #رياديون #السعودية #ريادة_الأعمال #رواد_الأعمال #مشاريع_صغيرة #مشاريع_شبابية #ريادة_الأعمال #أفكار 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5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15:57:02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غدا نبدأ جولات #القصيم 
الجولى الاولى بالكلية التقنية ببريدة، انتظرونا! 
#مجتمع_جميل #باب_رزق_جميل #انت_بكرة #رياديون #السعودية #ريادة_الأعمال #رواد_الأعمال #مشاريع_صغيرة #مشاريع_شبابية #ريادة_الأعمال #أفكار 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359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14:17:25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قرطاس تبسط الاختراعات القديمة وتحولها لتراكيب ثلاثية الابعاد وهدايا مميزة، سعيا لإحياء حضارتنا الغنية بالعلوم العريقة.
</a:t>
                      </a:r>
                      <a:r>
                        <a:rPr lang="en-US" sz="1000"/>
                        <a:t>Qirtas toys are 3 dimensional puzzles the inspire children by combining engineering, culture, and aesthetics of ancient inventions in a fun social-innovative experience.
#</a:t>
                      </a:r>
                      <a:r>
                        <a:rPr lang="ar-AE" sz="1000"/>
                        <a:t>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82517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- 6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590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043766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61526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15622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58709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4365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564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13:06:16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شكرا جامعة الدمام على حسن الاستضافة وهذه #سلفي مع طلاب الجامعة 
#مجتمع_جميل #باب_رزق_جميل #انت_بكرة #رياديون #السعودية #رواد_الأعمال #ريادة_الأعمال #مشاريع_شبابية #مشاريع_صغيرة #أفكار #اشترك_الان #سجل_الان 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06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08:39:48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من الزمن نصف ساعة سنكون بانتظاركم في جامعة الامير محمد! 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جولات #المنطقة_الشرقية 
الجولة الثانية غدا بجامعة الامير محمد.. انتظرونا! 
#مجتمع_جميل #باب_رزق_جميل #انت_بكرة #السعودية #رياديون #ريادة_الأعمال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0.1177%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940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05:52:31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من الزمن 40 دقيقة على لقاءنا بجامعة الدمام (جامعة الامام عبدالرحمن)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جولات #المنطقة_الشرقية 
الجولة الاولى بجامعة الدمام، انتظرونا! 
#مجتمع_جميل #باب_رزق_جميل #انت_بكرة #السعودية #رياديون #ريادة_الأعمال #رواد_الأعمال #مشاريع_شبابية #مشاريع_صغيرة #أفكار #سجل_الان #اشترك_الان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0.1849%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5098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- 7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6230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20161212_105508</Template>
  <TotalTime>0</TotalTime>
  <Words>494</Words>
  <Application>Microsoft Office PowerPoint</Application>
  <PresentationFormat>On-screen Show (4:3)</PresentationFormat>
  <Paragraphs>195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Lato</vt:lpstr>
      <vt:lpstr>Arial</vt:lpstr>
      <vt:lpstr>Calibri</vt:lpstr>
      <vt:lpstr>quintly_template</vt:lpstr>
      <vt:lpstr>Overview</vt:lpstr>
      <vt:lpstr>Followers Total</vt:lpstr>
      <vt:lpstr>Key Metrics Table</vt:lpstr>
      <vt:lpstr>Followers Change Rate</vt:lpstr>
      <vt:lpstr>Interaction Rate</vt:lpstr>
      <vt:lpstr>Average Interactions Per Post</vt:lpstr>
      <vt:lpstr>Posts Table - 1 of 7</vt:lpstr>
      <vt:lpstr>Posts Table - 2 of 7</vt:lpstr>
      <vt:lpstr>Posts Table - 3 of 7</vt:lpstr>
      <vt:lpstr>Posts Table - 4 of 7</vt:lpstr>
      <vt:lpstr>Posts Table - 5 of 7</vt:lpstr>
      <vt:lpstr>Posts Table - 6 of 7</vt:lpstr>
      <vt:lpstr>Posts Table - 7 of 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2016-12-12T10:55:08Z</dcterms:created>
  <dcterms:modified xsi:type="dcterms:W3CDTF">2016-12-12T10:55:36Z</dcterms:modified>
</cp:coreProperties>
</file>