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8129</c:v>
                </c:pt>
                <c:pt idx="1">
                  <c:v>8138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B3-4C59-9F7A-4ADEDDD78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946376"/>
        <c:axId val="168948672"/>
      </c:lineChart>
      <c:dateAx>
        <c:axId val="168946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948672"/>
        <c:crosses val="autoZero"/>
        <c:auto val="1"/>
        <c:lblOffset val="100"/>
        <c:baseTimeUnit val="days"/>
      </c:dateAx>
      <c:valAx>
        <c:axId val="16894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94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1.0064612326044</c:v>
                </c:pt>
                <c:pt idx="1">
                  <c:v>0.11071472505843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8C-4885-AE19-FF93ECAAA7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524024"/>
        <c:axId val="275864688"/>
      </c:lineChart>
      <c:dateAx>
        <c:axId val="147524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64688"/>
        <c:crosses val="autoZero"/>
        <c:auto val="1"/>
        <c:lblOffset val="100"/>
        <c:baseTimeUnit val="days"/>
      </c:dateAx>
      <c:valAx>
        <c:axId val="27586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52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7.2417691112052998E-2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02-466F-8F40-BC52835B9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677880"/>
        <c:axId val="279679848"/>
      </c:lineChart>
      <c:dateAx>
        <c:axId val="279677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79848"/>
        <c:crosses val="autoZero"/>
        <c:auto val="1"/>
        <c:lblOffset val="100"/>
        <c:baseTimeUnit val="days"/>
      </c:dateAx>
      <c:valAx>
        <c:axId val="27967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7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7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31449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243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93001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831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6575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2956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8598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9537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5134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5653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8974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70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1057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3949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9920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6114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86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57886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519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838629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704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90872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069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67979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3451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4616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2990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2832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4129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11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- 2016-12-11 15:26:47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تقدم الان في مسار المشاريع الاجتماعية .. وكن انت بكرة 
#انت_بكرة #مجتمع_جميل #باب_رزق_جميل #</a:t>
                      </a:r>
                      <a:r>
                        <a:rPr lang="en-US" sz="1000"/>
                        <a:t>MITEFSaudi https://t.co/6lkzJ0q1Ms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42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- 2016-12-11 15:07:13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مشروع اجتماعي قدمه الان في مسابقة منتدى </a:t>
                      </a:r>
                      <a:r>
                        <a:rPr lang="en-US" sz="1000"/>
                        <a:t>MIT #</a:t>
                      </a:r>
                      <a:r>
                        <a:rPr lang="ar-AE" sz="1000"/>
                        <a:t>السعودية 
ممكن تكون أحد الرابحين بالجوائز التالية
#مجتمع_جميل… </a:t>
                      </a:r>
                      <a:r>
                        <a:rPr lang="en-US" sz="1000"/>
                        <a:t>https://t.co/hjQAbEACg1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804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- 2016-12-11 12:10:00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فكرة قدمها الان في مسابقة منتدى </a:t>
                      </a:r>
                      <a:r>
                        <a:rPr lang="en-US" sz="1000"/>
                        <a:t>MIT #</a:t>
                      </a:r>
                      <a:r>
                        <a:rPr lang="ar-AE" sz="1000"/>
                        <a:t>السعودية 
ممكن تكون أحد الرابحين بالجوائز التالية
#مجتمع_جميل… </a:t>
                      </a:r>
                      <a:r>
                        <a:rPr lang="en-US" sz="1000"/>
                        <a:t>https://t.co/Sp1ywl1oZj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0.1476%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59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- 2016-12-11 07:17:38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تفوت التسجيل في المسابقة
لو عندك استفسار اتواصل معنا على </a:t>
                      </a:r>
                      <a:r>
                        <a:rPr lang="en-US" sz="1000"/>
                        <a:t>info@mitefsaudi.org
#</a:t>
                      </a:r>
                      <a:r>
                        <a:rPr lang="ar-AE" sz="1000"/>
                        <a:t>مجتمع_جميل #باب_رزق_جميل #انت_بكرة… </a:t>
                      </a:r>
                      <a:r>
                        <a:rPr lang="en-US" sz="1000"/>
                        <a:t>https://t.co/Y4fHnGFHGQ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106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- 2016-12-08 15:22:48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ويك اند سعيد! انتهز الفرصة وسجل الان على </a:t>
                      </a:r>
                      <a:r>
                        <a:rPr lang="en-US" sz="1000"/>
                        <a:t>https://t.co/So2zVew0QY </a:t>
                      </a:r>
                      <a:r>
                        <a:rPr lang="ar-AE" sz="1000"/>
                        <a:t>وكن #انت_بكرة
#مجتمع_جميل #باب_رزق_جميل… </a:t>
                      </a:r>
                      <a:r>
                        <a:rPr lang="en-US" sz="1000"/>
                        <a:t>https://t.co/0yKmv9iCJt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190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- 2016-12-07 14:24:19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كور إيكو يقوم ببناء جهاز جديد لتحليل عينات الصخر بسرعة تفوق الأجهزة المستخدمة حاليا بأربع وثمانين مرة. 
#انت_بكرة… </a:t>
                      </a:r>
                      <a:r>
                        <a:rPr lang="en-US" sz="1000"/>
                        <a:t>https://t.co/BC8QtwCNQ5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0.0867%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52180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4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678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35118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0371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448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4337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817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5020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21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- 2016-12-07 13:07:51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 جزيلا لغرفة #القصيم على تعاونكم الكريم لانجاح لقاءنا اليوم! @</a:t>
                      </a:r>
                      <a:r>
                        <a:rPr lang="en-US" sz="1000"/>
                        <a:t>QassimChamber 
#</a:t>
                      </a:r>
                      <a:r>
                        <a:rPr lang="ar-AE" sz="1000"/>
                        <a:t>مجتمع_جميل #باب_رزق_جميل… </a:t>
                      </a:r>
                      <a:r>
                        <a:rPr lang="en-US" sz="1000"/>
                        <a:t>https://t.co/3qS1s7TgbB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70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- 2016-12-07 09:59:48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أكبر #سلفي في لقاءات منتدى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2016 
شكرا جامعة #القصيم على تعاونكم وحضوركم! @</a:t>
                      </a:r>
                      <a:r>
                        <a:rPr lang="en-US" sz="1000"/>
                        <a:t>QassimUniv1 
#</a:t>
                      </a:r>
                      <a:r>
                        <a:rPr lang="ar-AE" sz="1000"/>
                        <a:t>مجتمع_جميل… </a:t>
                      </a:r>
                      <a:r>
                        <a:rPr lang="en-US" sz="1000"/>
                        <a:t>https://t.co/ZjaldaT7f7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26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- 2016-12-07 05:54:12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بجامعة #القصيم، انتظرونا! @</a:t>
                      </a:r>
                      <a:r>
                        <a:rPr lang="en-US" sz="1000"/>
                        <a:t>QassimUniv1 
 #</a:t>
                      </a:r>
                      <a:r>
                        <a:rPr lang="ar-AE" sz="1000"/>
                        <a:t>مجتمع_جميل #باب_رزق_جميل #انت_بكرة #رياديون… </a:t>
                      </a:r>
                      <a:r>
                        <a:rPr lang="en-US" sz="1000"/>
                        <a:t>https://t.co/exdExhFFHo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16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- 2016-12-06 16:35:35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جولات #القصيم
الجولة الثالثة بجامعة القصيم، انتظرونا! @</a:t>
                      </a:r>
                      <a:r>
                        <a:rPr lang="en-US" sz="1000"/>
                        <a:t>QassimUniv1
 #</a:t>
                      </a:r>
                      <a:r>
                        <a:rPr lang="ar-AE" sz="1000"/>
                        <a:t>مجتمع_جميل #باب_رزق_جميل #انت_بكرة #رياديون… </a:t>
                      </a:r>
                      <a:r>
                        <a:rPr lang="en-US" sz="1000"/>
                        <a:t>https://t.co/JnP0nDnD7D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206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- 2016-12-06 15:01:07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كاسبر كاب هي خدمة توصيل مشترك للموظفات بطريقة آمنة معقولة السعر ويعتمد عليها.
#انت_بكرة #مجتمع_جميل #باب_رزق_جميل… </a:t>
                      </a:r>
                      <a:r>
                        <a:rPr lang="en-US" sz="1000"/>
                        <a:t>https://t.co/Y4EqlkbqN4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73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- 2016-12-06 13:55:11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في غرفة #القصيم ، انتظرونا!  @</a:t>
                      </a:r>
                      <a:r>
                        <a:rPr lang="en-US" sz="1000"/>
                        <a:t>QassimChamber 
#</a:t>
                      </a:r>
                      <a:r>
                        <a:rPr lang="ar-AE" sz="1000"/>
                        <a:t>مجتمع_جميل #باب_رزق_جميل #انت_بكرة… </a:t>
                      </a:r>
                      <a:r>
                        <a:rPr lang="en-US" sz="1000"/>
                        <a:t>https://t.co/jMW9YjoWUx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10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- 2016-12-06 11:56:20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لقاءنا اليوم بالكلية التقنية ببريدة.. شكرا لكم! @</a:t>
                      </a:r>
                      <a:r>
                        <a:rPr lang="en-US" sz="1000"/>
                        <a:t>bctedusa 
#</a:t>
                      </a:r>
                      <a:r>
                        <a:rPr lang="ar-AE" sz="1000"/>
                        <a:t>مجتمع_جميل #باب_رزق_جميل #انت_بكرة #السعودية… </a:t>
                      </a:r>
                      <a:r>
                        <a:rPr lang="en-US" sz="1000"/>
                        <a:t>https://t.co/zcrjPgUMiS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09617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4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466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55372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815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8504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990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1842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856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47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- 2016-12-06 06:28:15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بالكلية التقنية ببريدة، انتظرونا! 
#مجتمع_جميل #باب_رزق_جميل #انت_بكرة #رياديون… </a:t>
                      </a:r>
                      <a:r>
                        <a:rPr lang="en-US" sz="1000"/>
                        <a:t>https://t.co/jAbYmiDvHc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17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- 2016-12-05 18:09:02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نرحب بشريكنا الاستثماري @</a:t>
                      </a:r>
                      <a:r>
                        <a:rPr lang="en-US" sz="1000"/>
                        <a:t>SAIBLIVE 
#</a:t>
                      </a:r>
                      <a:r>
                        <a:rPr lang="ar-AE" sz="1000"/>
                        <a:t>انت_بكرة #باب_رزق_جميل #مجتمع_جميل #رياديون #السعودية </a:t>
                      </a:r>
                      <a:r>
                        <a:rPr lang="en-US" sz="1000"/>
                        <a:t>https://t.co/lDzUAYmOtv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32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- 2016-12-05 18:07:03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 لكم جامعة الامير محمد @</a:t>
                      </a:r>
                      <a:r>
                        <a:rPr lang="en-US" sz="1000"/>
                        <a:t>pmuofficial  @pmuvoice 
#</a:t>
                      </a:r>
                      <a:r>
                        <a:rPr lang="ar-AE" sz="1000"/>
                        <a:t>مجتمع_جميل #باب_رزق_جميل #انت_بكرة #رياديون #ريادة_الاعمال… </a:t>
                      </a:r>
                      <a:r>
                        <a:rPr lang="en-US" sz="1000"/>
                        <a:t>https://t.co/08NY9CUjRL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16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- 2016-12-05 17:08:54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جولات #القصيم
الجولة الثانية بغرفة القصيم، انتظرونا! @</a:t>
                      </a:r>
                      <a:r>
                        <a:rPr lang="en-US" sz="1000"/>
                        <a:t>QassimChamber 
#</a:t>
                      </a:r>
                      <a:r>
                        <a:rPr lang="ar-AE" sz="1000"/>
                        <a:t>مجتمع_جميل #باب_رزق_جميل #انت_بكرة #رياديون… </a:t>
                      </a:r>
                      <a:r>
                        <a:rPr lang="en-US" sz="1000"/>
                        <a:t>https://t.co/6Q5QOkzrD6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25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- 2016-12-05 15:50:04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غدا نبدأ جولات #القصيم
الجولة الاولى بالكلية التقنية ببريدة، انتظرونا! @</a:t>
                      </a:r>
                      <a:r>
                        <a:rPr lang="en-US" sz="1000"/>
                        <a:t>bctedusa 
#</a:t>
                      </a:r>
                      <a:r>
                        <a:rPr lang="ar-AE" sz="1000"/>
                        <a:t>مجتمع_جميل #باب_رزق_جميل… </a:t>
                      </a:r>
                      <a:r>
                        <a:rPr lang="en-US" sz="1000"/>
                        <a:t>https://t.co/pa32OGCYNF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87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- 2016-12-05 14:16:29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قرطاس تبسط الاختراعات القديمة وتحولها لتراكيب ثلاثية الابعاد وهدايا مميزة، سعيا لإحياء حضارتنا الغنية بالعلوم العري… </a:t>
                      </a:r>
                      <a:r>
                        <a:rPr lang="en-US" sz="1000"/>
                        <a:t>https://t.co/xbeHINbPoh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0.1241%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99358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4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063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82602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009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8983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149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0478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672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19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- 2016-12-05 08:38:29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نصف ساعة، سنكون بانتظاركم في جامعة الامير محمد! @</a:t>
                      </a:r>
                      <a:r>
                        <a:rPr lang="en-US" sz="1000"/>
                        <a:t>pmuofficial https://t.co/cUIXsOtY92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914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- 2016-12-05 05:54:21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40 دقيقة على لقاءنا بجامعة الدمام (جامعة الامام عبدالرحمن) @</a:t>
                      </a:r>
                      <a:r>
                        <a:rPr lang="en-US" sz="1000"/>
                        <a:t>UOD_EDU_SA
</a:t>
                      </a:r>
                      <a:r>
                        <a:rPr lang="ar-AE" sz="1000"/>
                        <a:t>انتظرونا! 
#مجتمع_جميل… </a:t>
                      </a:r>
                      <a:r>
                        <a:rPr lang="en-US" sz="1000"/>
                        <a:t>https://t.co/5nlK0B6T5M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06736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4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7147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20161212_104742</Template>
  <TotalTime>0</TotalTime>
  <Words>412</Words>
  <Application>Microsoft Office PowerPoint</Application>
  <PresentationFormat>On-screen Show (4:3)</PresentationFormat>
  <Paragraphs>203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Lato</vt:lpstr>
      <vt:lpstr>Calibri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Own and Retweeted Tweets Table - 1 of 4</vt:lpstr>
      <vt:lpstr>Own and Retweeted Tweets Table - 2 of 4</vt:lpstr>
      <vt:lpstr>Own and Retweeted Tweets Table - 3 of 4</vt:lpstr>
      <vt:lpstr>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2016-12-12T10:47:42Z</dcterms:created>
  <dcterms:modified xsi:type="dcterms:W3CDTF">2016-12-12T10:48:06Z</dcterms:modified>
</cp:coreProperties>
</file>