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24370</c:v>
                </c:pt>
                <c:pt idx="1">
                  <c:v>24372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67-41BA-AA4B-FA5E5BB29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790488"/>
        <c:axId val="236338912"/>
      </c:lineChart>
      <c:dateAx>
        <c:axId val="151790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8912"/>
        <c:crosses val="autoZero"/>
        <c:auto val="1"/>
        <c:lblOffset val="100"/>
        <c:baseTimeUnit val="days"/>
      </c:dateAx>
      <c:valAx>
        <c:axId val="23633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9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3.0776806598547001E-3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B-4008-A6F7-251D039B8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11000"/>
        <c:axId val="243306736"/>
      </c:lineChart>
      <c:dateAx>
        <c:axId val="24331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06736"/>
        <c:crosses val="autoZero"/>
        <c:auto val="1"/>
        <c:lblOffset val="100"/>
        <c:baseTimeUnit val="days"/>
      </c:dateAx>
      <c:valAx>
        <c:axId val="24330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1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8.2074852265266E-3</c:v>
                </c:pt>
                <c:pt idx="1">
                  <c:v>8.2068116536724994E-3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D-4D25-A730-257D4DD78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45888"/>
        <c:axId val="276642280"/>
      </c:lineChart>
      <c:dateAx>
        <c:axId val="27664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42280"/>
        <c:crosses val="autoZero"/>
        <c:auto val="1"/>
        <c:lblOffset val="100"/>
        <c:baseTimeUnit val="days"/>
      </c:dateAx>
      <c:valAx>
        <c:axId val="27664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7.3861304883052994E-2</c:v>
                </c:pt>
                <c:pt idx="1">
                  <c:v>9.0267520105038995E-2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C9-4FEC-A2DE-E1408F200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11984"/>
        <c:axId val="243304768"/>
      </c:lineChart>
      <c:dateAx>
        <c:axId val="24331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04768"/>
        <c:crosses val="autoZero"/>
        <c:auto val="1"/>
        <c:lblOffset val="100"/>
        <c:baseTimeUnit val="days"/>
      </c:dateAx>
      <c:valAx>
        <c:axId val="24330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1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0-4401-B91E-B872A997C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306408"/>
        <c:axId val="243307064"/>
      </c:radarChart>
      <c:catAx>
        <c:axId val="24330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07064"/>
        <c:crosses val="autoZero"/>
        <c:auto val="1"/>
        <c:lblAlgn val="ctr"/>
        <c:lblOffset val="100"/>
        <c:noMultiLvlLbl val="0"/>
      </c:catAx>
      <c:valAx>
        <c:axId val="24330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0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0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2206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70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089037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386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94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423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09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555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415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605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15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9167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0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8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97164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1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76483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3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4344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485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42288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14851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32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483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064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55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807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0126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664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312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351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87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- 2016-12-11 15:27:32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38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- 2016-12-07 14:23:31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 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- 2016-12-06 15:01:14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8871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40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55502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359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729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00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701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31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70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408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- 2016-12-05 14:16:08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84992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60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20161212_102623</Template>
  <TotalTime>0</TotalTime>
  <Words>207</Words>
  <Application>Microsoft Office PowerPoint</Application>
  <PresentationFormat>On-screen Show (4:3)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2</vt:lpstr>
      <vt:lpstr>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2016-12-12T10:26:24Z</dcterms:created>
  <dcterms:modified xsi:type="dcterms:W3CDTF">2016-12-12T10:26:39Z</dcterms:modified>
</cp:coreProperties>
</file>