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516456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7A-4BD7-BFE6-72096C859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50160"/>
        <c:axId val="232750488"/>
      </c:lineChart>
      <c:dateAx>
        <c:axId val="23275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50488"/>
        <c:crosses val="autoZero"/>
        <c:auto val="1"/>
        <c:lblOffset val="100"/>
        <c:baseTimeUnit val="days"/>
      </c:dateAx>
      <c:valAx>
        <c:axId val="23275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5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2.3877897140879002E-2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94-433A-A219-2BB3CF8BA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248816"/>
        <c:axId val="230249472"/>
      </c:lineChart>
      <c:dateAx>
        <c:axId val="23024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49472"/>
        <c:crosses val="autoZero"/>
        <c:auto val="1"/>
        <c:lblOffset val="100"/>
        <c:baseTimeUnit val="days"/>
      </c:dateAx>
      <c:valAx>
        <c:axId val="23024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4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-0.14616830235957001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AA-44C0-92C6-81D08D2C6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632856"/>
        <c:axId val="268630560"/>
      </c:lineChart>
      <c:dateAx>
        <c:axId val="26863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30560"/>
        <c:crosses val="autoZero"/>
        <c:auto val="1"/>
        <c:lblOffset val="100"/>
        <c:baseTimeUnit val="days"/>
      </c:dateAx>
      <c:valAx>
        <c:axId val="26863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3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0.21531359883514001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AE-4D65-9736-EB509D84D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631216"/>
        <c:axId val="268633184"/>
      </c:lineChart>
      <c:dateAx>
        <c:axId val="26863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33184"/>
        <c:crosses val="autoZero"/>
        <c:auto val="1"/>
        <c:lblOffset val="100"/>
        <c:baseTimeUnit val="days"/>
      </c:dateAx>
      <c:valAx>
        <c:axId val="26863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3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8-4922-9732-380511F52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8810000"/>
        <c:axId val="228814264"/>
      </c:radarChart>
      <c:catAx>
        <c:axId val="22881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14264"/>
        <c:crosses val="autoZero"/>
        <c:auto val="1"/>
        <c:lblAlgn val="ctr"/>
        <c:lblOffset val="100"/>
        <c:noMultiLvlLbl val="0"/>
      </c:catAx>
      <c:valAx>
        <c:axId val="22881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1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6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998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26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13843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472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218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727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277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7635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384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828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806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326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82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50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MUNCH 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62285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291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23121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29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78270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630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49029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85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5264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76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3547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738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8160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537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05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2298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070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424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- 2016-11-30 07:27:34</a:t>
                      </a:r>
                      <a:r>
                        <a:rPr lang="en-US" sz="1000"/>
                        <a:t>
Cake boss visit to Munch factory in Jeddah. Buddy Valastro sharing happy moments with Munch team.
</a:t>
                      </a:r>
                      <a:r>
                        <a:rPr lang="ar-AE" sz="1000"/>
                        <a:t>زيارة ( كيك بوس ) لمصنع منش في مدينة جدة. بادي فالاسترو يستمتع بوقته مع الفريق.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96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- 2016-11-30 07:18:08</a:t>
                      </a:r>
                      <a:r>
                        <a:rPr lang="en-US" sz="1000"/>
                        <a:t>
Thank you very Munch.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7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- 2016-11-29 08:54:27</a:t>
                      </a:r>
                      <a:r>
                        <a:rPr lang="en-US" sz="1000"/>
                        <a:t>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80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- 2016-11-29 07:19:29</a:t>
                      </a:r>
                      <a:r>
                        <a:rPr lang="en-US" sz="1000"/>
                        <a:t>
Cake Boss visit in Munch factory. Buddy Valastro with Munch team.
</a:t>
                      </a:r>
                      <a:r>
                        <a:rPr lang="ar-AE" sz="1000"/>
                        <a:t>زيارة ( كيك بوس ) لمصنع منش في مدينة جدة. بادي فالاسترو مع فريق عمل منش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7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- 2016-11-28 13:04:09</a:t>
                      </a:r>
                      <a:r>
                        <a:rPr lang="en-US" sz="1000"/>
                        <a:t>
Munch adds flavor to birthdays.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9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- 2016-11-28 10:34:37</a:t>
                      </a:r>
                      <a:r>
                        <a:rPr lang="en-US" sz="1000"/>
                        <a:t>
Cake Boss at Munch factory in Jeddah. Buddy Valastro performing his magic.
</a:t>
                      </a:r>
                      <a:r>
                        <a:rPr lang="ar-AE" sz="1000"/>
                        <a:t>زيارة ( كيك بوس ) لمصنع منش في مدينة جدة. بادي فالاسترو يستعرض مهاراته في صناعة الكيك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61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- 2016-11-27 09:18:38</a:t>
                      </a:r>
                      <a:r>
                        <a:rPr lang="en-US" sz="1000"/>
                        <a:t>
Thank you very Munch Chris Paglicauan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10272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128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97251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643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1698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372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885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517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238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7981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8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- 2016-11-27 07:08:40</a:t>
                      </a:r>
                      <a:r>
                        <a:rPr lang="en-US" sz="1000"/>
                        <a:t>
Cake boss visit to Munch factory. Buddy Valastro appreciating the quality of our cakes.
</a:t>
                      </a:r>
                      <a:r>
                        <a:rPr lang="ar-AE" sz="1000"/>
                        <a:t>زيارة ( كيك بوس ) لمصنع منش في مدينة جدة. بادي فالاسترو يعبر عن إعجابه بجودة كيك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2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- 2016-11-24 12:55:59</a:t>
                      </a:r>
                      <a:r>
                        <a:rPr lang="en-US" sz="1000"/>
                        <a:t>
Thank you very Munch @mima_0o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77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- 2016-11-24 08:44:26</a:t>
                      </a:r>
                      <a:r>
                        <a:rPr lang="en-US" sz="1000"/>
                        <a:t>
Cake Boss visit in Munch factory. Buddy Valastro with Munch team.
</a:t>
                      </a:r>
                      <a:r>
                        <a:rPr lang="ar-AE" sz="1000"/>
                        <a:t>زيارة ( كيك بوس ) لمصنع منش في مدينة جدة. بادي فالاسترو مع فريق عمل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9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15:47:02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تعرفوا انو كل شهر احنا نبيع أكتر من ألف كيكة ريد فيلفيت؟
(الكيكة تكفي 5 أشخاص)       
#منش #مكة #جدة #المدينة #حلى #منش_بيكري #الرياض 
</a:t>
                      </a:r>
                      <a:r>
                        <a:rPr lang="en-US" sz="1000"/>
                        <a:t>Did you know that over a thousand Red Velvet cakes are sold monthly?
(serves 5 people)
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35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10:08:40</a:t>
                      </a:r>
                      <a:r>
                        <a:rPr lang="en-US" sz="1000"/>
                        <a:t>
Ever heard of a cake between biscuits? Try our new Munch N Biscuits!
!</a:t>
                      </a:r>
                      <a:r>
                        <a:rPr lang="ar-AE" sz="1000"/>
                        <a:t>سمعت بكيك مع البسكويت؟ جرب منش آن بسكتس الجديد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02935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398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75992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612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758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2763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1074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023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832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066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63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07:48:36</a:t>
                      </a:r>
                      <a:r>
                        <a:rPr lang="en-US" sz="1000"/>
                        <a:t>
Cake Boss at Munch factory in Jeddah. Buddy Valastro sharing his experience with our team.
</a:t>
                      </a:r>
                      <a:r>
                        <a:rPr lang="ar-AE" sz="1000"/>
                        <a:t>زيارة ( كيك بوس ) لمصنع منش في مدينة جدة. مشاركة بادي فالاسترو لخبراته مع فريق منش في إعداد وتحضير الكيك والحلويات.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51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15:52:40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بس شخص واحد يستحق انك تشاركها معاه. مين حتختار؟ 
#منش #مكة #جدة #المدينة #حلى #منش_بيكري #الرياض 
</a:t>
                      </a:r>
                      <a:r>
                        <a:rPr lang="en-US" sz="1000"/>
                        <a:t>Only one person is worth sharing this cake with, who will you choose?
 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11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12:50:48</a:t>
                      </a:r>
                      <a:r>
                        <a:rPr lang="en-US" sz="1000"/>
                        <a:t>
Cake Boss at Munch factory in Jeddah. Buddy Valastro performing his magic.
</a:t>
                      </a:r>
                      <a:r>
                        <a:rPr lang="ar-AE" sz="1000"/>
                        <a:t>زيارة ( كيك بوس ) لمصنع منش في مدينة جدة. بادي فالاسترو يستعرض مهاراته في صناعة الكيك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32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07:52:24</a:t>
                      </a:r>
                      <a:r>
                        <a:rPr lang="en-US" sz="1000"/>
                        <a:t>
Thank you very Munch #daliarecommends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0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- 2016-11-21 09:58:16</a:t>
                      </a:r>
                      <a:r>
                        <a:rPr lang="en-US" sz="1000"/>
                        <a:t>
Cake Boss at Munch factory in Jeddah. It's a pleasure to have you Buddy Valastro.
</a:t>
                      </a:r>
                      <a:r>
                        <a:rPr lang="ar-AE" sz="1000"/>
                        <a:t>زيارة ( كيك بوس ) لمصنع منش في مدينة جدة. تشرفنا بحضور ( بادي فالاسترو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1232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65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72912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26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819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391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789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9447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8503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2762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4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- 2016-11-21 09:31:17</a:t>
                      </a:r>
                      <a:r>
                        <a:rPr lang="en-US" sz="1000"/>
                        <a:t>
Thank you very Munch @lovingthistaste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01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- 2016-11-20 15:56:57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أيش أكتر نكهة تحبوها من البش أب كيك؟ 
#منش #حلى #منش_بيكيري #جدة #مكة #المدينة #الرياض
</a:t>
                      </a:r>
                      <a:r>
                        <a:rPr lang="en-US" sz="1000"/>
                        <a:t>What is your favorite Push Up Cake flavor?
 #Munchbakery #jeddahfood #Jeddah 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20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- 2016-11-20 08:59:20</a:t>
                      </a:r>
                      <a:r>
                        <a:rPr lang="en-US" sz="1000"/>
                        <a:t>
Munch adds flavor to birthdays.
Thank you very Munch @yantifaruk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68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- 2016-11-19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جربتوا خدمة التوصيل في المدينة المنورة؟
للطلب الرجاء التواصل معانا على 920015010
</a:t>
                      </a:r>
                      <a:r>
                        <a:rPr lang="en-US" sz="1000"/>
                        <a:t>Did you try our delivery service at Al-Madinah?
For orders please contact us on 920015010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9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- 2016-11-18 12:00:01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 نكهة كيك مشتهيين؟ 
جربوا الميني جار كيك بنكهتكم المفضلة
</a:t>
                      </a:r>
                      <a:r>
                        <a:rPr lang="en-US" sz="1000"/>
                        <a:t>What cake flavor are you craving? 
Have it on the go with our mini jar cakes!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31289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92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1688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387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8333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4106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827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896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9352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184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9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14:00:01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بدئنا عرض ال50% على كل نكهات منش بفس!!
العرض ساري الى٣٠ نوفمبر
</a:t>
                      </a:r>
                      <a:r>
                        <a:rPr lang="en-US" sz="1000"/>
                        <a:t>The 50% discount on Munch puffs started!!
(Offer is available until the 30th of November)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0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طلبتوا ولا لسة؟!
للطلب الرجاء التواصل معنا على 920015010
</a:t>
                      </a:r>
                      <a:r>
                        <a:rPr lang="en-US" sz="1000"/>
                        <a:t>For all our Madinah customers, we now deliver to your doorstep! 
For orders please contact us on 920015010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25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07:49:45</a:t>
                      </a:r>
                      <a:r>
                        <a:rPr lang="en-US" sz="1000"/>
                        <a:t>
Complete your party with Munch,
Thank you very Munch "theresefostock"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23866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419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20161211_123430</Template>
  <TotalTime>0</TotalTime>
  <Words>536</Words>
  <Application>Microsoft Office PowerPoint</Application>
  <PresentationFormat>On-screen Show (4:3)</PresentationFormat>
  <Paragraphs>296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5</vt:lpstr>
      <vt:lpstr>Own Posts Table - 2 of 5</vt:lpstr>
      <vt:lpstr>Own Posts Table - 3 of 5</vt:lpstr>
      <vt:lpstr>Own Posts Table - 4 of 5</vt:lpstr>
      <vt:lpstr>Own Posts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2016-12-11T12:34:30Z</dcterms:created>
  <dcterms:modified xsi:type="dcterms:W3CDTF">2016-12-11T12:35:04Z</dcterms:modified>
</cp:coreProperties>
</file>