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 BAKERY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42675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516456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08-4CD0-8BF9-B87A355E3D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708088"/>
        <c:axId val="232708416"/>
      </c:lineChart>
      <c:dateAx>
        <c:axId val="232708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708416"/>
        <c:crosses val="autoZero"/>
        <c:auto val="1"/>
        <c:lblOffset val="100"/>
        <c:baseTimeUnit val="days"/>
      </c:dateAx>
      <c:valAx>
        <c:axId val="232708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708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 BAKERY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42675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2.3877897140879002E-2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49-4349-8EEF-C3A6CA5CA0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583632"/>
        <c:axId val="141827768"/>
      </c:lineChart>
      <c:dateAx>
        <c:axId val="229583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827768"/>
        <c:crosses val="autoZero"/>
        <c:auto val="1"/>
        <c:lblOffset val="100"/>
        <c:baseTimeUnit val="days"/>
      </c:dateAx>
      <c:valAx>
        <c:axId val="141827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583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 BAKERY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42675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-0.14616830235957001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3E-4368-8DB7-22E5C733DC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395304"/>
        <c:axId val="269393992"/>
      </c:lineChart>
      <c:dateAx>
        <c:axId val="269395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93992"/>
        <c:crosses val="autoZero"/>
        <c:auto val="1"/>
        <c:lblOffset val="100"/>
        <c:baseTimeUnit val="days"/>
      </c:dateAx>
      <c:valAx>
        <c:axId val="269393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95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 BAKERY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42675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0.21531359883514001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43-4931-8C10-E6D0F21CEF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349568"/>
        <c:axId val="269343664"/>
      </c:lineChart>
      <c:dateAx>
        <c:axId val="269349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43664"/>
        <c:crosses val="autoZero"/>
        <c:auto val="1"/>
        <c:lblOffset val="100"/>
        <c:baseTimeUnit val="days"/>
      </c:dateAx>
      <c:valAx>
        <c:axId val="269343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49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 BAKERY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3E-433F-AB2D-8A9073AF2C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9345960"/>
        <c:axId val="269349896"/>
      </c:radarChart>
      <c:catAx>
        <c:axId val="269345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49896"/>
        <c:crosses val="autoZero"/>
        <c:auto val="1"/>
        <c:lblAlgn val="ctr"/>
        <c:lblOffset val="100"/>
        <c:noMultiLvlLbl val="0"/>
      </c:catAx>
      <c:valAx>
        <c:axId val="269349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45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125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11237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842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40263442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7738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1702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3456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81565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1594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3869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4999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6221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8197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6666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PTAT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676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MUNCH BAKERY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516456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422363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768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489751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525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423863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917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 Talking About This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897826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963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652856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7972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39532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07075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03422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7425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8569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4845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1995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6110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742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- 2016-11-30 07:27:34</a:t>
                      </a:r>
                      <a:r>
                        <a:rPr lang="en-US" sz="1000"/>
                        <a:t>
Cake boss visit to Munch factory in Jeddah. Buddy Valastro sharing happy moments with Munch team.
</a:t>
                      </a:r>
                      <a:r>
                        <a:rPr lang="ar-AE" sz="1000"/>
                        <a:t>زيارة ( كيك بوس ) لمصنع منش في مدينة جدة. بادي فالاسترو يستمتع بوقته مع الفريق.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764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- 2016-11-30 07:18:08</a:t>
                      </a:r>
                      <a:r>
                        <a:rPr lang="en-US" sz="1000"/>
                        <a:t>
Thank you very Munch.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371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- 2016-11-29 08:54:27</a:t>
                      </a:r>
                      <a:r>
                        <a:rPr lang="en-US" sz="1000"/>
                        <a:t>
Thank you very Munch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829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- 2016-11-29 07:19:29</a:t>
                      </a:r>
                      <a:r>
                        <a:rPr lang="en-US" sz="1000"/>
                        <a:t>
Cake Boss visit in Munch factory. Buddy Valastro with Munch team.
</a:t>
                      </a:r>
                      <a:r>
                        <a:rPr lang="ar-AE" sz="1000"/>
                        <a:t>زيارة ( كيك بوس ) لمصنع منش في مدينة جدة. بادي فالاسترو مع فريق عمل منش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078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- 2016-11-28 13:04:09</a:t>
                      </a:r>
                      <a:r>
                        <a:rPr lang="en-US" sz="1000"/>
                        <a:t>
Munch adds flavor to birthdays.
Thank you very Munch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127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- 2016-11-28 10:34:37</a:t>
                      </a:r>
                      <a:r>
                        <a:rPr lang="en-US" sz="1000"/>
                        <a:t>
Cake Boss at Munch factory in Jeddah. Buddy Valastro performing his magic.
</a:t>
                      </a:r>
                      <a:r>
                        <a:rPr lang="ar-AE" sz="1000"/>
                        <a:t>زيارة ( كيك بوس ) لمصنع منش في مدينة جدة. بادي فالاسترو يستعرض مهاراته في صناعة الكيك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264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- 2016-11-27 09:18:38</a:t>
                      </a:r>
                      <a:r>
                        <a:rPr lang="en-US" sz="1000"/>
                        <a:t>
Thank you very Munch Chris Paglicauan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882036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5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623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093270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5903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39525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17988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3509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2939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2023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6605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310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- 2016-11-27 07:08:40</a:t>
                      </a:r>
                      <a:r>
                        <a:rPr lang="en-US" sz="1000"/>
                        <a:t>
Cake boss visit to Munch factory. Buddy Valastro appreciating the quality of our cakes.
</a:t>
                      </a:r>
                      <a:r>
                        <a:rPr lang="ar-AE" sz="1000"/>
                        <a:t>زيارة ( كيك بوس ) لمصنع منش في مدينة جدة. بادي فالاسترو يعبر عن إعجابه بجودة كيك منش.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4048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- 2016-11-24 12:55:59</a:t>
                      </a:r>
                      <a:r>
                        <a:rPr lang="en-US" sz="1000"/>
                        <a:t>
Thank you very Munch @mima_0o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945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- 2016-11-24 08:44:26</a:t>
                      </a:r>
                      <a:r>
                        <a:rPr lang="en-US" sz="1000"/>
                        <a:t>
Cake Boss visit in Munch factory. Buddy Valastro with Munch team.
</a:t>
                      </a:r>
                      <a:r>
                        <a:rPr lang="ar-AE" sz="1000"/>
                        <a:t>زيارة ( كيك بوس ) لمصنع منش في مدينة جدة. بادي فالاسترو مع فريق عمل منش.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263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- 2016-11-23 15:47:02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تعرفوا انو كل شهر احنا نبيع أكتر من ألف كيكة ريد فيلفيت؟
(الكيكة تكفي 5 أشخاص)       
#منش #مكة #جدة #المدينة #حلى #منش_بيكري #الرياض 
</a:t>
                      </a:r>
                      <a:r>
                        <a:rPr lang="en-US" sz="1000"/>
                        <a:t>Did you know that over a thousand Red Velvet cakes are sold monthly?
(serves 5 people)
#Munchbakery #Jeddahfood #Jeddah #Makkah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202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- 2016-11-23 10:08:40</a:t>
                      </a:r>
                      <a:r>
                        <a:rPr lang="en-US" sz="1000"/>
                        <a:t>
Ever heard of a cake between biscuits? Try our new Munch N Biscuits!
!</a:t>
                      </a:r>
                      <a:r>
                        <a:rPr lang="ar-AE" sz="1000"/>
                        <a:t>سمعت بكيك مع البسكويت؟ جرب منش آن بسكتس الجديد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933406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5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75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258421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7759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41536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146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89377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9174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2810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7189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7607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- 2016-11-23 07:48:36</a:t>
                      </a:r>
                      <a:r>
                        <a:rPr lang="en-US" sz="1000"/>
                        <a:t>
Cake Boss at Munch factory in Jeddah. Buddy Valastro sharing his experience with our team.
</a:t>
                      </a:r>
                      <a:r>
                        <a:rPr lang="ar-AE" sz="1000"/>
                        <a:t>زيارة ( كيك بوس ) لمصنع منش في مدينة جدة. مشاركة بادي فالاسترو لخبراته مع فريق منش في إعداد وتحضير الكيك والحلويات.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0.0536%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355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- 2016-11-22 15:52:40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بس شخص واحد يستحق انك تشاركها معاه. مين حتختار؟ 
#منش #مكة #جدة #المدينة #حلى #منش_بيكري #الرياض 
</a:t>
                      </a:r>
                      <a:r>
                        <a:rPr lang="en-US" sz="1000"/>
                        <a:t>Only one person is worth sharing this cake with, who will you choose?
 #Munchbakery #Jeddahfood #Jeddah #Makkah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7740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- 2016-11-22 12:50:48</a:t>
                      </a:r>
                      <a:r>
                        <a:rPr lang="en-US" sz="1000"/>
                        <a:t>
Cake Boss at Munch factory in Jeddah. Buddy Valastro performing his magic.
</a:t>
                      </a:r>
                      <a:r>
                        <a:rPr lang="ar-AE" sz="1000"/>
                        <a:t>زيارة ( كيك بوس ) لمصنع منش في مدينة جدة. بادي فالاسترو يستعرض مهاراته في صناعة الكيك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0.3234%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664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- 2016-11-22 07:52:24</a:t>
                      </a:r>
                      <a:r>
                        <a:rPr lang="en-US" sz="1000"/>
                        <a:t>
Thank you very Munch #daliarecommends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0.0406%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318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- 2016-11-21 09:58:16</a:t>
                      </a:r>
                      <a:r>
                        <a:rPr lang="en-US" sz="1000"/>
                        <a:t>
Cake Boss at Munch factory in Jeddah. It's a pleasure to have you Buddy Valastro.
</a:t>
                      </a:r>
                      <a:r>
                        <a:rPr lang="ar-AE" sz="1000"/>
                        <a:t>زيارة ( كيك بوس ) لمصنع منش في مدينة جدة. تشرفنا بحضور ( بادي فالاسترو 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0.0788%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820198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5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4579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79712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11209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90654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7168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1773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4932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02231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002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127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- 2016-11-21 09:31:17</a:t>
                      </a:r>
                      <a:r>
                        <a:rPr lang="en-US" sz="1000"/>
                        <a:t>
Thank you very Munch @lovingthistaste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574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- 2016-11-20 15:56:57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أيش أكتر نكهة تحبوها من البش أب كيك؟ 
#منش #حلى #منش_بيكيري #جدة #مكة #المدينة #الرياض
</a:t>
                      </a:r>
                      <a:r>
                        <a:rPr lang="en-US" sz="1000"/>
                        <a:t>What is your favorite Push Up Cake flavor?
 #Munchbakery #jeddahfood #Jeddah #Makkah #Madinah #Riyadh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776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- 2016-11-20 08:59:20</a:t>
                      </a:r>
                      <a:r>
                        <a:rPr lang="en-US" sz="1000"/>
                        <a:t>
Munch adds flavor to birthdays.
Thank you very Munch @yantifaruk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585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- 2016-11-19 12:00:00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جربتوا خدمة التوصيل في المدينة المنورة؟
للطلب الرجاء التواصل معانا على 920015010
</a:t>
                      </a:r>
                      <a:r>
                        <a:rPr lang="en-US" sz="1000"/>
                        <a:t>Did you try our delivery service at Al-Madinah?
For orders please contact us on 920015010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799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- 2016-11-18 12:00:01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أي نكهة كيك مشتهيين؟ 
جربوا الميني جار كيك بنكهتكم المفضلة
</a:t>
                      </a:r>
                      <a:r>
                        <a:rPr lang="en-US" sz="1000"/>
                        <a:t>What cake flavor are you craving? 
Have it on the go with our mini jar cakes!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530015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- 4 of 5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9138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7845315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3836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89771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88413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9742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7634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5815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8406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054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- 2016-11-17 14:00:01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بدئنا عرض ال50% على كل نكهات منش بفس!!
العرض ساري الى٣٠ نوفمبر
</a:t>
                      </a:r>
                      <a:r>
                        <a:rPr lang="en-US" sz="1000"/>
                        <a:t>The 50% discount on Munch puffs started!!
(Offer is available until the 30th of November)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841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- 2016-11-17 12:00:00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طلبتوا ولا لسة؟!
للطلب الرجاء التواصل معنا على 920015010
</a:t>
                      </a:r>
                      <a:r>
                        <a:rPr lang="en-US" sz="1000"/>
                        <a:t>For all our Madinah customers, we now deliver to your doorstep! 
For orders please contact us on 920015010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903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- 2016-11-17 07:49:45</a:t>
                      </a:r>
                      <a:r>
                        <a:rPr lang="en-US" sz="1000"/>
                        <a:t>
Complete your party with Munch,
Thank you very Munch "theresefostock"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257204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- 5 of 5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005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20161211_123243</Template>
  <TotalTime>0</TotalTime>
  <Words>536</Words>
  <Application>Microsoft Office PowerPoint</Application>
  <PresentationFormat>On-screen Show (4:3)</PresentationFormat>
  <Paragraphs>296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Lato</vt:lpstr>
      <vt:lpstr>Calibri</vt:lpstr>
      <vt:lpstr>quintly_template</vt:lpstr>
      <vt:lpstr>Overview</vt:lpstr>
      <vt:lpstr>Fans Total</vt:lpstr>
      <vt:lpstr>Key Metrics Table</vt:lpstr>
      <vt:lpstr>Interaction Rate</vt:lpstr>
      <vt:lpstr>Fans Change Rate</vt:lpstr>
      <vt:lpstr>People Talking About This Rate</vt:lpstr>
      <vt:lpstr>Key Metrics Radar</vt:lpstr>
      <vt:lpstr>Own Posts Table - 1 of 5</vt:lpstr>
      <vt:lpstr>Own Posts Table - 2 of 5</vt:lpstr>
      <vt:lpstr>Own Posts Table - 3 of 5</vt:lpstr>
      <vt:lpstr>Own Posts Table - 4 of 5</vt:lpstr>
      <vt:lpstr>Own Posts Table - 5 of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2016-12-11T12:32:43Z</dcterms:created>
  <dcterms:modified xsi:type="dcterms:W3CDTF">2016-12-11T12:33:17Z</dcterms:modified>
</cp:coreProperties>
</file>