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516456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DC-47EF-89BA-C64FC1CC2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761064"/>
        <c:axId val="235978008"/>
      </c:lineChart>
      <c:dateAx>
        <c:axId val="234761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78008"/>
        <c:crosses val="autoZero"/>
        <c:auto val="1"/>
        <c:lblOffset val="100"/>
        <c:baseTimeUnit val="days"/>
      </c:dateAx>
      <c:valAx>
        <c:axId val="23597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76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2.3877897140879002E-2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FE-4D34-A385-3F3F1E776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219776"/>
        <c:axId val="238223384"/>
      </c:lineChart>
      <c:dateAx>
        <c:axId val="238219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23384"/>
        <c:crosses val="autoZero"/>
        <c:auto val="1"/>
        <c:lblOffset val="100"/>
        <c:baseTimeUnit val="days"/>
      </c:dateAx>
      <c:valAx>
        <c:axId val="23822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1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-0.14616830235957001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C5-4CFC-AA8A-53DD617CB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527720"/>
        <c:axId val="281520504"/>
      </c:lineChart>
      <c:dateAx>
        <c:axId val="281527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20504"/>
        <c:crosses val="autoZero"/>
        <c:auto val="1"/>
        <c:lblOffset val="100"/>
        <c:baseTimeUnit val="days"/>
      </c:dateAx>
      <c:valAx>
        <c:axId val="28152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2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0.21531359883514001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FC-4A3E-A317-FDAD4141F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520176"/>
        <c:axId val="281523456"/>
      </c:lineChart>
      <c:dateAx>
        <c:axId val="281520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23456"/>
        <c:crosses val="autoZero"/>
        <c:auto val="1"/>
        <c:lblOffset val="100"/>
        <c:baseTimeUnit val="days"/>
      </c:dateAx>
      <c:valAx>
        <c:axId val="28152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2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EE-4AAB-88E8-6C8815599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235344"/>
        <c:axId val="241235672"/>
      </c:radarChart>
      <c:catAx>
        <c:axId val="24123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35672"/>
        <c:crosses val="autoZero"/>
        <c:auto val="1"/>
        <c:lblAlgn val="ctr"/>
        <c:lblOffset val="100"/>
        <c:noMultiLvlLbl val="0"/>
      </c:catAx>
      <c:valAx>
        <c:axId val="24123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3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376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44243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456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900709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1671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7598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9532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6047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3720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1748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5987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3361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5349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0614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065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MUNCH BAKERY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516456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37680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001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90443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620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20273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502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368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818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39427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007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33462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4217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9297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8395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1552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1042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6252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7033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140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- 2016-11-30 07:27:34</a:t>
                      </a:r>
                      <a:r>
                        <a:rPr lang="en-US" sz="1000"/>
                        <a:t>
Cake boss visit to Munch factory in Jeddah. Buddy Valastro sharing happy moments with Munch team.
</a:t>
                      </a:r>
                      <a:r>
                        <a:rPr lang="ar-AE" sz="1000"/>
                        <a:t>زيارة ( كيك بوس ) لمصنع منش في مدينة جدة. بادي فالاسترو يستمتع بوقته مع الفريق.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754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- 2016-11-30 07:18:08</a:t>
                      </a:r>
                      <a:r>
                        <a:rPr lang="en-US" sz="1000"/>
                        <a:t>
Thank you very Munch.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94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- 2016-11-29 08:54:27</a:t>
                      </a:r>
                      <a:r>
                        <a:rPr lang="en-US" sz="1000"/>
                        <a:t>
Thank you very Munch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17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- 2016-11-29 07:19:29</a:t>
                      </a:r>
                      <a:r>
                        <a:rPr lang="en-US" sz="1000"/>
                        <a:t>
Cake Boss visit in Munch factory. Buddy Valastro with Munch team.
</a:t>
                      </a:r>
                      <a:r>
                        <a:rPr lang="ar-AE" sz="1000"/>
                        <a:t>زيارة ( كيك بوس ) لمصنع منش في مدينة جدة. بادي فالاسترو مع فريق عمل منش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29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- 2016-11-28 13:04:09</a:t>
                      </a:r>
                      <a:r>
                        <a:rPr lang="en-US" sz="1000"/>
                        <a:t>
Munch adds flavor to birthdays.
Thank you very Munch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594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- 2016-11-28 10:34:37</a:t>
                      </a:r>
                      <a:r>
                        <a:rPr lang="en-US" sz="1000"/>
                        <a:t>
Cake Boss at Munch factory in Jeddah. Buddy Valastro performing his magic.
</a:t>
                      </a:r>
                      <a:r>
                        <a:rPr lang="ar-AE" sz="1000"/>
                        <a:t>زيارة ( كيك بوس ) لمصنع منش في مدينة جدة. بادي فالاسترو يستعرض مهاراته في صناعة الكيك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858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- 2016-11-27 09:18:38</a:t>
                      </a:r>
                      <a:r>
                        <a:rPr lang="en-US" sz="1000"/>
                        <a:t>
Thank you very Munch Chris Paglicauan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55738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440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26696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6649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5264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8050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5244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2306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4873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7507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822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- 2016-11-27 07:08:40</a:t>
                      </a:r>
                      <a:r>
                        <a:rPr lang="en-US" sz="1000"/>
                        <a:t>
Cake boss visit to Munch factory. Buddy Valastro appreciating the quality of our cakes.
</a:t>
                      </a:r>
                      <a:r>
                        <a:rPr lang="ar-AE" sz="1000"/>
                        <a:t>زيارة ( كيك بوس ) لمصنع منش في مدينة جدة. بادي فالاسترو يعبر عن إعجابه بجودة كيك منش.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22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- 2016-11-24 12:55:59</a:t>
                      </a:r>
                      <a:r>
                        <a:rPr lang="en-US" sz="1000"/>
                        <a:t>
Thank you very Munch @mima_0o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387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- 2016-11-24 08:44:26</a:t>
                      </a:r>
                      <a:r>
                        <a:rPr lang="en-US" sz="1000"/>
                        <a:t>
Cake Boss visit in Munch factory. Buddy Valastro with Munch team.
</a:t>
                      </a:r>
                      <a:r>
                        <a:rPr lang="ar-AE" sz="1000"/>
                        <a:t>زيارة ( كيك بوس ) لمصنع منش في مدينة جدة. بادي فالاسترو مع فريق عمل منش.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5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- 2016-11-23 15:47:02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تعرفوا انو كل شهر احنا نبيع أكتر من ألف كيكة ريد فيلفيت؟
(الكيكة تكفي 5 أشخاص)       
#منش #مكة #جدة #المدينة #حلى #منش_بيكري #الرياض 
</a:t>
                      </a:r>
                      <a:r>
                        <a:rPr lang="en-US" sz="1000"/>
                        <a:t>Did you know that over a thousand Red Velvet cakes are sold monthly?
(serves 5 people)
#Munchbakery #Jeddahfood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- 2016-11-23 10:08:40</a:t>
                      </a:r>
                      <a:r>
                        <a:rPr lang="en-US" sz="1000"/>
                        <a:t>
Ever heard of a cake between biscuits? Try our new Munch N Biscuits!
!</a:t>
                      </a:r>
                      <a:r>
                        <a:rPr lang="ar-AE" sz="1000"/>
                        <a:t>سمعت بكيك مع البسكويت؟ جرب منش آن بسكتس الجديد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261137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697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00962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2439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19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1304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0170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6164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9675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2190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84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- 2016-11-23 07:48:36</a:t>
                      </a:r>
                      <a:r>
                        <a:rPr lang="en-US" sz="1000"/>
                        <a:t>
Cake Boss at Munch factory in Jeddah. Buddy Valastro sharing his experience with our team.
</a:t>
                      </a:r>
                      <a:r>
                        <a:rPr lang="ar-AE" sz="1000"/>
                        <a:t>زيارة ( كيك بوس ) لمصنع منش في مدينة جدة. مشاركة بادي فالاسترو لخبراته مع فريق منش في إعداد وتحضير الكيك والحلويات.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442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- 2016-11-22 15:52:40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بس شخص واحد يستحق انك تشاركها معاه. مين حتختار؟ 
#منش #مكة #جدة #المدينة #حلى #منش_بيكري #الرياض 
</a:t>
                      </a:r>
                      <a:r>
                        <a:rPr lang="en-US" sz="1000"/>
                        <a:t>Only one person is worth sharing this cake with, who will you choose?
 #Munchbakery #Jeddahfood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514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- 2016-11-22 12:50:48</a:t>
                      </a:r>
                      <a:r>
                        <a:rPr lang="en-US" sz="1000"/>
                        <a:t>
Cake Boss at Munch factory in Jeddah. Buddy Valastro performing his magic.
</a:t>
                      </a:r>
                      <a:r>
                        <a:rPr lang="ar-AE" sz="1000"/>
                        <a:t>زيارة ( كيك بوس ) لمصنع منش في مدينة جدة. بادي فالاسترو يستعرض مهاراته في صناعة الكيك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24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- 2016-11-22 07:52:24</a:t>
                      </a:r>
                      <a:r>
                        <a:rPr lang="en-US" sz="1000"/>
                        <a:t>
Thank you very Munch #daliarecommends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94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- 2016-11-21 09:58:16</a:t>
                      </a:r>
                      <a:r>
                        <a:rPr lang="en-US" sz="1000"/>
                        <a:t>
Cake Boss at Munch factory in Jeddah. It's a pleasure to have you Buddy Valastro.
</a:t>
                      </a:r>
                      <a:r>
                        <a:rPr lang="ar-AE" sz="1000"/>
                        <a:t>زيارة ( كيك بوس ) لمصنع منش في مدينة جدة. تشرفنا بحضور ( بادي فالاسترو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57192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121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62225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4357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446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0874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2524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3937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4264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9921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024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- 2016-11-21 09:31:17</a:t>
                      </a:r>
                      <a:r>
                        <a:rPr lang="en-US" sz="1000"/>
                        <a:t>
Thank you very Munch @lovingthistaste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15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- 2016-11-20 15:56:57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أيش أكتر نكهة تحبوها من البش أب كيك؟ 
#منش #حلى #منش_بيكيري #جدة #مكة #المدينة #الرياض
</a:t>
                      </a:r>
                      <a:r>
                        <a:rPr lang="en-US" sz="1000"/>
                        <a:t>What is your favorite Push Up Cake flavor?
 #Munchbakery #jeddahfood #Jeddah #Makkah #Madinah #Riyadh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95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- 2016-11-20 08:59:20</a:t>
                      </a:r>
                      <a:r>
                        <a:rPr lang="en-US" sz="1000"/>
                        <a:t>
Munch adds flavor to birthdays.
Thank you very Munch @yantifaruk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63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- 2016-11-19 12:00:00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جربتوا خدمة التوصيل في المدينة المنورة؟
للطلب الرجاء التواصل معانا على 920015010
</a:t>
                      </a:r>
                      <a:r>
                        <a:rPr lang="en-US" sz="1000"/>
                        <a:t>Did you try our delivery service at Al-Madinah?
For orders please contact us on 920015010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37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- 2016-11-18 12:00:01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أي نكهة كيك مشتهيين؟ 
جربوا الميني جار كيك بنكهتكم المفضلة
</a:t>
                      </a:r>
                      <a:r>
                        <a:rPr lang="en-US" sz="1000"/>
                        <a:t>What cake flavor are you craving? 
Have it on the go with our mini jar cakes!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585177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- 4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41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54475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7048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0314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2381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4919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1953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710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5163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80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- 2016-11-17 14:00:01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بدئنا عرض ال50% على كل نكهات منش بفس!!
العرض ساري الى٣٠ نوفمبر
</a:t>
                      </a:r>
                      <a:r>
                        <a:rPr lang="en-US" sz="1000"/>
                        <a:t>The 50% discount on Munch puffs started!!
(Offer is available until the 30th of November)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55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- 2016-11-17 12:00:00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طلبتوا ولا لسة؟!
للطلب الرجاء التواصل معنا على 920015010
</a:t>
                      </a:r>
                      <a:r>
                        <a:rPr lang="en-US" sz="1000"/>
                        <a:t>For all our Madinah customers, we now deliver to your doorstep! 
For orders please contact us on 920015010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05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- 2016-11-17 07:49:45</a:t>
                      </a:r>
                      <a:r>
                        <a:rPr lang="en-US" sz="1000"/>
                        <a:t>
Complete your party with Munch,
Thank you very Munch "theresefostock"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96948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- 5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091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20161211_123156</Template>
  <TotalTime>0</TotalTime>
  <Words>536</Words>
  <Application>Microsoft Office PowerPoint</Application>
  <PresentationFormat>On-screen Show (4:3)</PresentationFormat>
  <Paragraphs>296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Lato</vt:lpstr>
      <vt:lpstr>Arial</vt:lpstr>
      <vt:lpstr>Calibri</vt:lpstr>
      <vt:lpstr>quintly_template</vt:lpstr>
      <vt:lpstr>Overview</vt:lpstr>
      <vt:lpstr>Fans Total</vt:lpstr>
      <vt:lpstr>Key Metrics Table</vt:lpstr>
      <vt:lpstr>Interaction Rate</vt:lpstr>
      <vt:lpstr>Fans Change Rate</vt:lpstr>
      <vt:lpstr>People Talking About This Rate</vt:lpstr>
      <vt:lpstr>Key Metrics Radar</vt:lpstr>
      <vt:lpstr>Own Posts Table - 1 of 5</vt:lpstr>
      <vt:lpstr>Own Posts Table - 2 of 5</vt:lpstr>
      <vt:lpstr>Own Posts Table - 3 of 5</vt:lpstr>
      <vt:lpstr>Own Posts Table - 4 of 5</vt:lpstr>
      <vt:lpstr>Own Posts Table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2016-12-11T12:31:57Z</dcterms:created>
  <dcterms:modified xsi:type="dcterms:W3CDTF">2016-12-11T12:32:32Z</dcterms:modified>
</cp:coreProperties>
</file>