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454679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3D-4D18-B2FF-D9160D5F7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455280"/>
        <c:axId val="229283728"/>
      </c:lineChart>
      <c:dateAx>
        <c:axId val="15645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83728"/>
        <c:crosses val="autoZero"/>
        <c:auto val="1"/>
        <c:lblOffset val="100"/>
        <c:baseTimeUnit val="days"/>
      </c:dateAx>
      <c:valAx>
        <c:axId val="22928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5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1.0325932378142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A-4962-929D-E843B9E35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279464"/>
        <c:axId val="229279792"/>
      </c:lineChart>
      <c:dateAx>
        <c:axId val="22927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79792"/>
        <c:crosses val="autoZero"/>
        <c:auto val="1"/>
        <c:lblOffset val="100"/>
        <c:baseTimeUnit val="days"/>
      </c:dateAx>
      <c:valAx>
        <c:axId val="22927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7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0.18663556701018999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84-4678-81CB-8B601F799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283072"/>
        <c:axId val="229280776"/>
      </c:lineChart>
      <c:dateAx>
        <c:axId val="22928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80776"/>
        <c:crosses val="autoZero"/>
        <c:auto val="1"/>
        <c:lblOffset val="100"/>
        <c:baseTimeUnit val="days"/>
      </c:dateAx>
      <c:valAx>
        <c:axId val="22928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8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A4-4232-85A2-7529A1B9C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975016"/>
        <c:axId val="230979280"/>
      </c:lineChart>
      <c:dateAx>
        <c:axId val="23097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79280"/>
        <c:crosses val="autoZero"/>
        <c:auto val="1"/>
        <c:lblOffset val="100"/>
        <c:baseTimeUnit val="days"/>
      </c:dateAx>
      <c:valAx>
        <c:axId val="23097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7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02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0613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8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53839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731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9733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0827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368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7631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0211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7566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89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munchbakery (Munch Bakery </a:t>
                      </a:r>
                      <a:r>
                        <a:rPr lang="ar-AE" sz="1000"/>
                        <a:t>حلويات منش)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2844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00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0155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69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9630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6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7404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71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6049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6182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171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1896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1457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71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- 2016-11-30 07:37:11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visit to Munch factory. @buddyvalastro sharing happy moments with Munch team.
</a:t>
                      </a:r>
                      <a:r>
                        <a:rPr lang="ar-AE" sz="1000"/>
                        <a:t>زيارة (كيك بوس) لمصنع منش في مدينة جدة.بادي فالاسترو يستمتع بوقته مع الفريق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76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- 2016-11-30 07:10:35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@aburayan20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8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- 2016-11-29 09:04:48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@a7md0oov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0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- 2016-11-29 07:56:24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visit to Munch factory. @buddyvalastro with Munch team.
</a:t>
                      </a:r>
                      <a:r>
                        <a:rPr lang="ar-AE" sz="1000"/>
                        <a:t>زيارة(كيك بوس) لمصنع منش في مدينة جدة.بادي فالاسترو مع فريق عمل منش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74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- 2016-11-28 13:09:37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Munch adds flavor to birthdays.
Thank you very Munch @on40th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7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- 2016-11-28 12:01:58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at Munch factory in Jeddah. @buddyvalastro performing his magic.
</a:t>
                      </a:r>
                      <a:r>
                        <a:rPr lang="ar-AE" sz="1000"/>
                        <a:t>زيارة (كيك بوس) لمصنع منش في مدينة جدة. بادي فالاسترو يستعرض مهاراته في صناعة الكيك.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2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- 2016-11-27 09:40:04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@chrispagli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- 2016-11-27 07:55:45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visit to Munch factory. @buddyvalastro appreciating the quality of our cakes.
</a:t>
                      </a:r>
                      <a:r>
                        <a:rPr lang="ar-AE" sz="1000"/>
                        <a:t>زيارة (كيك بوس) لمصنع منش في مدينة جدة. بادي فالاسترو يعبر عن إعجابه بجودة كيك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4229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1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77352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7303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1932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99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- 2016-11-24 09:18:10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@mima_0o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3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- 2016-11-24 09:00:25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visit in Munch factory. @buddyvalastro with Munch team.
</a:t>
                      </a:r>
                      <a:r>
                        <a:rPr lang="ar-AE" sz="1000"/>
                        <a:t>زيارة (كيك بوس) لمصنع منش في مدينة جدة. بادي فالاسترو مع فريق عمل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8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- 2016-11-23 14:56:18</a:t>
                      </a:r>
                      <a:r>
                        <a:rPr lang="ar-AE" sz="1000"/>
                        <a:t>
تعرفوا انو كل شهر احنا نبيع أكتر من ألف كيكة ريد فيلفيت؟
(الكيكة تكفي 5 أشخاص)
#منش #مكة #جدة #المدينة #حلى #منش_بيكري #الرياض
</a:t>
                      </a:r>
                      <a:r>
                        <a:rPr lang="en-US" sz="1000"/>
                        <a:t>Did you know that over a thousand Red Velvet cakes are sold monthly? (serves 5 people)
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9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- 2016-11-23 10:23:48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Ever heard of a cake between biscuits? Try our new Munch N biscuits!
</a:t>
                      </a:r>
                      <a:r>
                        <a:rPr lang="ar-AE" sz="1000"/>
                        <a:t>سمعت بكيك مع البسكويت؟ جرب منش آن بسكتس الجديد!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13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- 2016-11-23 08:04:44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at Munch factory in jeddah. #buddyvalastro sharing his experience with our team.
</a:t>
                      </a:r>
                      <a:r>
                        <a:rPr lang="ar-AE" sz="1000"/>
                        <a:t>زيارة (كيك بوس) لمصنع منش في مدينة جدة. مشاركة بادي فالاسترو لخبراته مع فريق منش في إعداد و تحضير الكيك و الحلويات.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8835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178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93289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322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6469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15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3290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- 2016-11-22 15:40:21</a:t>
                      </a:r>
                      <a:r>
                        <a:rPr lang="ar-AE" sz="1000"/>
                        <a:t>
بس شخص واحد يستحق انك تشاركها معاه .مين حتختار؟
#منش #مكة #جدة #المدينة #حلى #منش_بيكري #الرياض
</a:t>
                      </a:r>
                      <a:r>
                        <a:rPr lang="en-US" sz="1000"/>
                        <a:t>Only one person is worth sharing this cake with, who will you choose?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1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- 2016-11-22 15:14:52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at Munch factory in jeddah. #buddyvalastro is performing his magic.
</a:t>
                      </a:r>
                      <a:r>
                        <a:rPr lang="ar-AE" sz="1000"/>
                        <a:t>زيارة (كيك بوس) لمصنع منش في مدينة جدة. بادي فالاسترو يستعرض مهاراته في صناعة الكيك.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6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- 2016-11-22 07:36:01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@daliarecommends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8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- 2016-11-21 10:34:53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Cake boss at Munch factory in jeddah. Its a pleasure to have you #buddyvalastro #cakebosslive
</a:t>
                      </a:r>
                      <a:r>
                        <a:rPr lang="ar-AE" sz="1000"/>
                        <a:t>زيارة (كيك بوس) لمصنع منش في مدينة جدة.تشرفنا بحضور (بادي فالاسترو)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- 2016-11-21 09:12:36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@lovingthistaste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- 2016-11-20 15:47:17</a:t>
                      </a:r>
                      <a:r>
                        <a:rPr lang="ar-AE" sz="1000"/>
                        <a:t>
أيش أكتر نكهة تحبوها من البش أب كيك؟
#منش#حلى #منش_بيكيري #جدة #مكة #المدينة #الرياض
</a:t>
                      </a:r>
                      <a:r>
                        <a:rPr lang="en-US" sz="1000"/>
                        <a:t>What is your favorite Push Up Cake flavor?
 #Munchbakery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9789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5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2833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2556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554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010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749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9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- 2016-11-20 08:38:47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Munch adds flavor to birthdays.
Thank you very Munch @yantifaruk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6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- 2016-11-19 12:01:21</a:t>
                      </a:r>
                      <a:r>
                        <a:rPr lang="ar-AE" sz="1000"/>
                        <a:t>
جربتوا خدمة التوصيل في المدينة المنورة؟
للطلب الرجاء التواصل معانا على 920015010
</a:t>
                      </a:r>
                      <a:r>
                        <a:rPr lang="en-US" sz="1000"/>
                        <a:t>Did you try our delivery service at Al-Madinah?
For orders please contact us on 920015010
#</a:t>
                      </a:r>
                      <a:r>
                        <a:rPr lang="ar-AE" sz="1000"/>
                        <a:t>منش #حلى #منش_بيكيري #جدة #مكة #المدينة #الرياض#</a:t>
                      </a:r>
                      <a:r>
                        <a:rPr lang="en-US" sz="1000"/>
                        <a:t>Munchbakery #jeddahfood #Jeddah#Makkah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45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- 2016-11-18 12:02:32</a:t>
                      </a:r>
                      <a:r>
                        <a:rPr lang="ar-AE" sz="1000"/>
                        <a:t>
أي نكهة كيك مشتهيين؟
جربوا الميني جار كيك بنكهتكم المفضلة
</a:t>
                      </a:r>
                      <a:r>
                        <a:rPr lang="en-US" sz="1000"/>
                        <a:t>What cake flavor are you craving?
Have it on the go with our mini jar cakes!
#</a:t>
                      </a:r>
                      <a:r>
                        <a:rPr lang="ar-AE" sz="1000"/>
                        <a:t>منش #حلى #منش_بيكيري #جدة #مكة #المدينة #الرياض
#</a:t>
                      </a:r>
                      <a:r>
                        <a:rPr lang="en-US" sz="1000"/>
                        <a:t>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0312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497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78585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8648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2658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058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44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0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- 2016-11-17 14:03:24</a:t>
                      </a:r>
                      <a:r>
                        <a:rPr lang="ar-AE" sz="1000"/>
                        <a:t>
بدئنا عرض ال50% على كل نكهات منش بفس!!
العرض ساري الى٣٠ نوفمبر
</a:t>
                      </a:r>
                      <a:r>
                        <a:rPr lang="en-US" sz="1000"/>
                        <a:t>The 50% discount on Munch puffs started!!
(Offer is available until the 30th of November)
#</a:t>
                      </a:r>
                      <a:r>
                        <a:rPr lang="ar-AE" sz="1000"/>
                        <a:t>منش #حلى #منش_بيكيري #جدة #مكة #المدينة #الرياض
#</a:t>
                      </a:r>
                      <a:r>
                        <a:rPr lang="en-US" sz="1000"/>
                        <a:t>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3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- 2016-11-17 12:02:43</a:t>
                      </a:r>
                      <a:r>
                        <a:rPr lang="ar-AE" sz="1000"/>
                        <a:t>
طلبتوا ولا لسة؟!للطلب الرجاء التواصل معنا على 920015010
</a:t>
                      </a:r>
                      <a:r>
                        <a:rPr lang="en-US" sz="1000"/>
                        <a:t>For all our Madinah customers, we now deliver to your doorstep!
For orders please contact us on 920015010
#</a:t>
                      </a:r>
                      <a:r>
                        <a:rPr lang="ar-AE" sz="1000"/>
                        <a:t>منش #حلى #منش_بيكيري #جدة #مكة #المدينة #الرياض#</a:t>
                      </a:r>
                      <a:r>
                        <a:rPr lang="en-US" sz="1000"/>
                        <a:t>Munchbakery #jeddahfood #Jeddah#Makkah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3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- 2016-11-17 07:39:06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@ilovephotograph_y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129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69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20161211_122436</Template>
  <TotalTime>0</TotalTime>
  <Words>540</Words>
  <Application>Microsoft Office PowerPoint</Application>
  <PresentationFormat>On-screen Show (4:3)</PresentationFormat>
  <Paragraphs>199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5</vt:lpstr>
      <vt:lpstr>Posts Table - 2 of 5</vt:lpstr>
      <vt:lpstr>Posts Table - 3 of 5</vt:lpstr>
      <vt:lpstr>Posts Table - 4 of 5</vt:lpstr>
      <vt:lpstr>Posts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2016-12-11T12:25:14Z</dcterms:created>
  <dcterms:modified xsi:type="dcterms:W3CDTF">2016-12-11T12:25:37Z</dcterms:modified>
</cp:coreProperties>
</file>