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854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20161211_122117</Template>
  <TotalTime>0</TotalTime>
  <Words>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Overview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2016-12-11T12:21:17Z</dcterms:created>
  <dcterms:modified xsi:type="dcterms:W3CDTF">2016-12-11T12:21:18Z</dcterms:modified>
</cp:coreProperties>
</file>