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63-47CE-9A06-C459DB3FF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39488"/>
        <c:axId val="241938832"/>
      </c:lineChart>
      <c:dateAx>
        <c:axId val="241939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38832"/>
        <c:crosses val="autoZero"/>
        <c:auto val="1"/>
        <c:lblOffset val="100"/>
        <c:baseTimeUnit val="days"/>
      </c:dateAx>
      <c:valAx>
        <c:axId val="24193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3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1.8643499011895E-2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68-4BA9-A6C9-357FA6E12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482296"/>
        <c:axId val="276483608"/>
      </c:lineChart>
      <c:dateAx>
        <c:axId val="27648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83608"/>
        <c:crosses val="autoZero"/>
        <c:auto val="1"/>
        <c:lblOffset val="100"/>
        <c:baseTimeUnit val="days"/>
      </c:dateAx>
      <c:valAx>
        <c:axId val="27648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8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-0.19370460048426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96-4773-A9F8-51CABBE8B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781016"/>
        <c:axId val="242599928"/>
      </c:lineChart>
      <c:dateAx>
        <c:axId val="14478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99928"/>
        <c:crosses val="autoZero"/>
        <c:auto val="1"/>
        <c:lblOffset val="100"/>
        <c:baseTimeUnit val="days"/>
      </c:dateAx>
      <c:valAx>
        <c:axId val="24259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78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0.19408054342552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E7-40B2-AF93-56754E94C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06136"/>
        <c:axId val="275106464"/>
      </c:lineChart>
      <c:dateAx>
        <c:axId val="275106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06464"/>
        <c:crosses val="autoZero"/>
        <c:auto val="1"/>
        <c:lblOffset val="100"/>
        <c:baseTimeUnit val="days"/>
      </c:dateAx>
      <c:valAx>
        <c:axId val="27510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0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4-4921-85F1-1C101776E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293968"/>
        <c:axId val="243294624"/>
      </c:radarChart>
      <c:catAx>
        <c:axId val="24329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94624"/>
        <c:crosses val="autoZero"/>
        <c:auto val="1"/>
        <c:lblAlgn val="ctr"/>
        <c:lblOffset val="100"/>
        <c:noMultiLvlLbl val="0"/>
      </c:catAx>
      <c:valAx>
        <c:axId val="24329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9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2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55260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87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248953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128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8828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11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463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798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862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21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0544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491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669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3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 Box Ltd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1496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38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96493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08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97943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65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9055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50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88929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98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52472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354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267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774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22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845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014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526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28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- 2016-11-26 14:52:37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تسمعوا نصائح روضة لتركيب الرموش
</a:t>
                      </a:r>
                      <a:r>
                        <a:rPr lang="en-US" sz="1000"/>
                        <a:t>follow us on Snapchat for eyelashes tips and tricks with Rawda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20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- 2016-11-26 14:52:08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تعرفوا كيف تطلبوا منتجاتنا من سيدتي مول
</a:t>
                      </a:r>
                      <a:r>
                        <a:rPr lang="en-US" sz="1000"/>
                        <a:t>Follow us on Snapchat to see how you can order our products from Sayidaty Mall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18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- 2016-11-21 18:33:53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روضة حتكون مستنيتكم بكرة في سنتربوينت القبة عشان تعطي نصائح للشعر مع أو جي اكس 
#جدة  #مكياج  #تصفيف_شعر
</a:t>
                      </a:r>
                      <a:r>
                        <a:rPr lang="en-US" sz="1000"/>
                        <a:t>Meet and greet Rawda at Centerpoint tomorrow while she gives hair consultations with OGX  
#Beautybox #Jeddah #Jeddahbeauty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58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- 2016-11-20 14:00:01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غسل شعرك بالماء الدافئ، قومي بشطفه بالماء البارد
</a:t>
                      </a:r>
                      <a:r>
                        <a:rPr lang="en-US" sz="1000"/>
                        <a:t>Cold water is generally healthier for your hair than warm water. Make sure to always rinse your hair with cold water after you shower.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3605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60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74771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071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3868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802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1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954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663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036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80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- 2016-11-19 14:00:02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حابيين تعرفوا طريقة عشان تعملوا ماسك طبيعي في البيت؟ 
تابعونا على سناب شات
</a:t>
                      </a:r>
                      <a:r>
                        <a:rPr lang="en-US" sz="1000"/>
                        <a:t>Want a DIY natural face mask? 
Follow us on Snapchat for the steps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05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- 2016-11-17 14:00:00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مع روضة
</a:t>
                      </a:r>
                      <a:r>
                        <a:rPr lang="en-US" sz="1000"/>
                        <a:t>Follow us on Snapchat for a Provoc makeup tutorial.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30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- 2016-11-16 15:40:08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بعض من منتجات روضة المفضلة 
ايش المنتج الي ما تقدري تستغني عنه؟
</a:t>
                      </a:r>
                      <a:r>
                        <a:rPr lang="en-US" sz="1000"/>
                        <a:t>Some of Rawda’s favorite products. 
What is your must-have product?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2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- 2016-11-15 16:39:00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تفتكروا لمن روضة عملت علاج سليك؟
تابعونا على سناب شات عشان تشوفوا النتيجة!
</a:t>
                      </a:r>
                      <a:r>
                        <a:rPr lang="en-US" sz="1000"/>
                        <a:t>Remember when Rawda did the Sleek treatment?
Follow us on Snapchat to see the results!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6212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60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58097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3631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164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154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2092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673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8170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806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49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- 2016-11-14 14:47:15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ايش لون طلاء أظافرك المفضل؟
</a:t>
                      </a:r>
                      <a:r>
                        <a:rPr lang="en-US" sz="1000"/>
                        <a:t>What is your go-to nail polish color?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06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- 2016-11-13 14:36:55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تفوتوا عرض منتجات ترو!!
للطلب والاستفسار، الرجاء التواصل عبر الأرقام التالية:
0545733650
0541905721
0566587166
</a:t>
                      </a:r>
                      <a:r>
                        <a:rPr lang="en-US" sz="1000"/>
                        <a:t>Don't miss True Cosmetics' price offers!!
For orders and inquiries, kindly contact us on:
0545733650
0541905721
0566587166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03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- 2016-11-05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تتعرفوا على الطريقة
</a:t>
                      </a:r>
                      <a:r>
                        <a:rPr lang="en-US" sz="1000"/>
                        <a:t>Want to know how to do your own DIY blackhead remover? 
Follow us on Snapchat to know more.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2519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402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79062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863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1386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287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2379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768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761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090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1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- 2016-11-03 14:00:01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عجبتكم دروس المكياج مع روضة؟
روضة رجعتلكم بدرس مكياج ثاني، تابعونا على سناب شات عشان تعرفوا أكثر
</a:t>
                      </a:r>
                      <a:r>
                        <a:rPr lang="en-US" sz="1000"/>
                        <a:t>Do you want to see more of Rawda’s makeup tutorials? 
Follow us on Snapchat to see more of her tutorials.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31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- 2016-11-02 14:05:24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سمعتوا عن عروض أو جي اكس؟
تابعونا على سناب شات عشان تعرفوا أكثر 
</a:t>
                      </a:r>
                      <a:r>
                        <a:rPr lang="en-US" sz="1000"/>
                        <a:t>Did you hear about OGX’s offers?
Follow us on Snapchat to find out more!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095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073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20161211_121718</Template>
  <TotalTime>0</TotalTime>
  <Words>370</Words>
  <Application>Microsoft Office PowerPoint</Application>
  <PresentationFormat>On-screen Show (4:3)</PresentationFormat>
  <Paragraphs>189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4</vt:lpstr>
      <vt:lpstr>Own Posts Table - 2 of 4</vt:lpstr>
      <vt:lpstr>Own Posts Table - 3 of 4</vt:lpstr>
      <vt:lpstr>Own Posts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2016-12-11T12:17:19Z</dcterms:created>
  <dcterms:modified xsi:type="dcterms:W3CDTF">2016-12-11T12:17:43Z</dcterms:modified>
</cp:coreProperties>
</file>