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wsprfinejewelry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21277</c:v>
                </c:pt>
                <c:pt idx="1">
                  <c:v>22058</c:v>
                </c:pt>
                <c:pt idx="2">
                  <c:v>22245</c:v>
                </c:pt>
                <c:pt idx="3">
                  <c:v>22390</c:v>
                </c:pt>
                <c:pt idx="4">
                  <c:v>22609</c:v>
                </c:pt>
                <c:pt idx="5">
                  <c:v>22635</c:v>
                </c:pt>
                <c:pt idx="6">
                  <c:v>23102</c:v>
                </c:pt>
                <c:pt idx="7">
                  <c:v>23696</c:v>
                </c:pt>
                <c:pt idx="8">
                  <c:v>23890</c:v>
                </c:pt>
                <c:pt idx="9">
                  <c:v>24304</c:v>
                </c:pt>
                <c:pt idx="10">
                  <c:v>24366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50-450D-A643-C05246C2CD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8673408"/>
        <c:axId val="458680952"/>
      </c:lineChart>
      <c:dateAx>
        <c:axId val="458673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680952"/>
        <c:crosses val="autoZero"/>
        <c:auto val="1"/>
        <c:lblOffset val="100"/>
        <c:baseTimeUnit val="months"/>
      </c:dateAx>
      <c:valAx>
        <c:axId val="45868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67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5D7B5-0542-4A27-A98E-68782C7C66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5A2D6-DC09-4373-9C35-6CDD174ECC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1820658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0599F-64E1-4EC5-B48D-065893D0D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wsprfinejewelry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645D42-B415-4783-8DA7-5C98B33571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2510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0279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479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7699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3610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6358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5441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7988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56027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616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1042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436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wsprfinejewelry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07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EC0CF-BF9F-452A-8B2F-3118B3C37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1980163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EA7FD-6802-4E47-9FF6-7373DA130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wsprfinejewelry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0F0526-FD06-4CEC-BB92-5D537653BB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065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587548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29296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19287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83383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97438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3663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874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- 2020-11-04 10:01:24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With its contemporary feel and playful vibe, #dinajjewelry  is absolutely fab!⁠
⁠
Shop online or in stores!⁠
⁠
#wspr #wsprfinejewelry #jewelry #ring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92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- 2020-11-03 11:01:54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Dreams are there to be followed 💕⁠
⁠
Shop online or in stores!⁠
⁠
⁠
#wspr #wsprfinejewelry #lorjewelry #jewelry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934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- 2020-11-02 15:48:39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perfect gift for any occasion!
Shop online or in stores!
#wspr #wsprfinejewelry #jewelry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586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19815-C431-4551-90D0-E0AB6B52A4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861880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9115D-BAA3-4616-AA21-6AE6E4F58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wsprfinejewelry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A0D3B7-04C9-47AE-88F9-07C4747790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6910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607434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43747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69177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38059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24501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324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53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- 2020-11-01 14:01:34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Hope you had a great SUN-day!⁠
⁠
Shop online or in stores!⁠
⁠
#wspr #wsprfinejewelry #falamankbytarfaitani #jewelry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188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- 2020-10-30 13:02:06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 the sunshine in! ☀️⁠
⁠
Shop online or in stores!⁠
⁠
#wspr #wsprfinejewelry #falamankbytarfaitani #jewelry #beirut #lebanon⁠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34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- 2020-10-29 10:01:38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Healing stones to heal your mind, body and soul! 🔮⁠
⁠
Shop online or in stores!⁠
⁠
#wspr #wsprfinejewelry #onyxjewelry #jewelry #beirut #lebanon⁠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967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CCE83-AEAC-45C7-A817-93181D5D21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1379487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B3CAC-80B2-4574-B3F5-B4C4D0B69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wsprfinejewelry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AC67AB-128A-42CF-AF25-AC5F3B3286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1559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792929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15080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19497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58767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39342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5910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198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- 2020-10-29 08:14:16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#WSPRFineJewelry offers jewelry for the bold and the subtle ones.
Shop online or in stores!
#wspr #wsprfinejewelry #jewelry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92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- 2020-10-27 09:19:58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Dazzle in #Dangerose ✨⁠
⁠
Shop online or in stores!⁠
⁠
#wspr #wspfinejewelry #jewelry #necklace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138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- 2020-10-25 13:01:28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Two things to get you through the end of the weekend ♥️⁠
⁠
⁠
Shop online or in stores!⁠
⁠
#wspr #wsprfinejewelry #fourmijewelry #jewelry #beirut #lebanon⁠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111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9AE4B-1F83-43A2-876B-0616FCB77C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3240192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D5A46-C8CA-4314-A48C-C4D8A41F0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wsprfinejewelry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6D9952-D1F2-4AAE-A580-8AE47DF40C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2897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365613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19254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43655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25482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16076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127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497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- 2020-10-24 06:01:03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Show-stopping jewelry for the win!⁠
⁠
Shop online or in stores!⁠
⁠
#wspr #wsprfinejewelry #jewelry #falamankbytarfaitani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345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- 2020-10-23 13:02:02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LOVE Fridays, don't you?⁠
⁠
Shop online or in store!⁠
⁠
#wspr #wsprfinejewelry #jewelry #dotmjewelry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496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- 2020-10-22 09:01:18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Sssssseductive serpent jewelry for the daring!⁠
⁠
Shop online or in stores!⁠
⁠
#wspr #wsprfinejewelry #patyjewelry #jewelry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358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BD46B-1E37-4D5C-A39C-DA427E2E91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3962222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8F256-7312-4F48-8AC2-8C49EE9BF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wsprfinejewelry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466C8A-2806-40A6-A32D-3185711596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3740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791383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21775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68047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01939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37815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7303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058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- 2020-10-20 09:01:25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Take a pick and comment your favorite color in the comments below!⁠
⁠
Shop online or in stores!⁠
⁠
#wspr #wsprfinejewelry #jewelry #dragajewelry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36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- 2020-10-19 08:05:44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Keep an eye out for these beauties online and in stores!
#wspr #wsprfinejewelry #jewelry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10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- 2020-10-18 11:01:31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touch of glam to end your week! ✨⁠
⁠
Shop online or in store!⁠
⁠
#wspr #wsprfinejewelry #aurumjewelry #jewelry #beirut #lebanon⁠
⁠
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171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2CB4D-94BF-4625-9212-F5E9A2AEBD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2277228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44429-2D42-47E3-80C9-DF2BC7174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wsprfinejewelry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29214B-00E7-4DB0-8CDE-F4CD66F9A8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9004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9441290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37640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05322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82889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54471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8913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- 2020-10-17 12:13:07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October babies, this ones' for you! 💫⁠
⁠
Shop online or in store!⁠
⁠
#wspr #wsprfinejewelry #fourmijewelry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61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- 2020-10-15 09:54:05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Feast your eyes on this beautiful collection!
#wsprfinejewelry #wspr #dotm #jewelry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695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- 2020-10-14 14:59:53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 the moon and back 🌜⁠
⁠
Shop online and in stores!⁠
⁠
#wspr #wsprfinejewelry #jewelry #falamankbytarfaitani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2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- 2020-10-12 09:47:35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Bedazzle yourself with #WSPRFineJewelry 
#wspr #jewelry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65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25253-F917-4ED9-9A4C-79B506EBF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2972549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76F45-5CF0-4062-A547-773D2BF71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wsprfinejewelry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A70A45-C35B-40F8-B672-847E95028C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3276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908533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86724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38797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50267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21654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5974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340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- 2020-10-10 07:05:18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Knock em' dead with these beautiful rings!⁠
⁠
Tap to shop!⁠
⁠
#wspr #wsprfinejewelry #jewelry #petitchatojewelry #griffjewelry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21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- 2020-10-09 11:01:35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People will stare, make it worth their while...⁠
⁠
Tap to shop!⁠
⁠
#wspr #wsprfinejewelry #dangerose #jewelry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63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- 2020-10-08 08:05:16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Dream catchers! 🌈⁠
⁠
Tap to shop!⁠
⁠
#wspr #wsprfinejewelry #falamankbytarfaitani #jewelry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602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4B0EA-0989-48E3-9B29-AAFA5686F3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112894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1FA9A-AB84-496F-AC1A-998B704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wsprfinejewelry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742A2E-7814-4440-8AF6-A6755AACDC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1648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408515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09725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71784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8375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26293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3041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121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- 2020-10-07 08:01:29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perfect look for a plunging neckline!⁠
⁠
Tap to shop!⁠
⁠
#wspr #wsprfinejewelry #griffjewelry #jewelry #beirut #lebanon⁠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59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- 2020-10-06 09:47:28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art of layering ✨⁠
⁠
Tap to shop!⁠
⁠
#wsprfinejewelry #falamankbytarfaitani #wspr #griffjewelry #jewelry #beirut #lebanon⁠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25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wsprfinejewelry - 2020-10-04 13:02:12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Bring harmony, balance and equilibrium to your life wearing jewelery to heal ✨⁠
⁠
Tap to shop!⁠
⁠
#wspr #wsprfinejewelry #onyxjewelry #jewelry #beirut #lebanon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11/06/2020 06:12:20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617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9E5610-817B-4DF4-B7CA-7874069C5E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01/01/2020 - 11/06/2020</a:t>
            </a:r>
          </a:p>
        </p:txBody>
      </p:sp>
    </p:spTree>
    <p:extLst>
      <p:ext uri="{BB962C8B-B14F-4D97-AF65-F5344CB8AC3E}">
        <p14:creationId xmlns:p14="http://schemas.microsoft.com/office/powerpoint/2010/main" val="2639155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BF1A6-56EE-4907-B844-819CB610B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wsprfinejewelry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58B7A9-22AA-469D-B4F8-5EAC1CAC43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98491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78A75-BFA0-401C-8ADF-7BFE68F663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DCE88C-75BB-464C-BFD5-CAB84CE00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8441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545</Words>
  <Application>Microsoft Office PowerPoint</Application>
  <PresentationFormat>On-screen Show (4:3)</PresentationFormat>
  <Paragraphs>241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Instagram Dashboard</vt:lpstr>
      <vt:lpstr>Instagram Key Metrics Table | wsprfinejewelry</vt:lpstr>
      <vt:lpstr>Instagram Posts Table | wsprfinejewelry - 1 of 8</vt:lpstr>
      <vt:lpstr>Instagram Posts Table | wsprfinejewelry - 2 of 8</vt:lpstr>
      <vt:lpstr>Instagram Posts Table | wsprfinejewelry - 3 of 8</vt:lpstr>
      <vt:lpstr>Instagram Posts Table | wsprfinejewelry - 4 of 8</vt:lpstr>
      <vt:lpstr>Instagram Posts Table | wsprfinejewelry - 5 of 8</vt:lpstr>
      <vt:lpstr>Instagram Posts Table | wsprfinejewelry - 6 of 8</vt:lpstr>
      <vt:lpstr>Instagram Posts Table | wsprfinejewelry - 7 of 8</vt:lpstr>
      <vt:lpstr>Instagram Posts Table | wsprfinejewelry - 8 of 8</vt:lpstr>
      <vt:lpstr>Instagram Followers Total | wsprfinejewelry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Dashboard</dc:title>
  <dc:creator>Frederik Peiniger</dc:creator>
  <cp:lastModifiedBy>Frederik Peiniger</cp:lastModifiedBy>
  <cp:revision>1</cp:revision>
  <dcterms:created xsi:type="dcterms:W3CDTF">2020-11-06T06:35:13Z</dcterms:created>
  <dcterms:modified xsi:type="dcterms:W3CDTF">2020-11-06T06:35:36Z</dcterms:modified>
</cp:coreProperties>
</file>