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4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wsprjewelry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31</c:v>
                </c:pt>
                <c:pt idx="1">
                  <c:v>38</c:v>
                </c:pt>
                <c:pt idx="2">
                  <c:v>34</c:v>
                </c:pt>
                <c:pt idx="3">
                  <c:v>110</c:v>
                </c:pt>
                <c:pt idx="4">
                  <c:v>20</c:v>
                </c:pt>
                <c:pt idx="5">
                  <c:v>21</c:v>
                </c:pt>
                <c:pt idx="6">
                  <c:v>12</c:v>
                </c:pt>
                <c:pt idx="7">
                  <c:v>41</c:v>
                </c:pt>
                <c:pt idx="8">
                  <c:v>41</c:v>
                </c:pt>
                <c:pt idx="9">
                  <c:v>70</c:v>
                </c:pt>
                <c:pt idx="10">
                  <c:v>32</c:v>
                </c:pt>
                <c:pt idx="11">
                  <c:v>20</c:v>
                </c:pt>
                <c:pt idx="12">
                  <c:v>10</c:v>
                </c:pt>
                <c:pt idx="13">
                  <c:v>36</c:v>
                </c:pt>
                <c:pt idx="14">
                  <c:v>46</c:v>
                </c:pt>
                <c:pt idx="15">
                  <c:v>53</c:v>
                </c:pt>
                <c:pt idx="16">
                  <c:v>31</c:v>
                </c:pt>
                <c:pt idx="17">
                  <c:v>68</c:v>
                </c:pt>
                <c:pt idx="18">
                  <c:v>38</c:v>
                </c:pt>
                <c:pt idx="19">
                  <c:v>28</c:v>
                </c:pt>
                <c:pt idx="20">
                  <c:v>18</c:v>
                </c:pt>
                <c:pt idx="21">
                  <c:v>9</c:v>
                </c:pt>
                <c:pt idx="22">
                  <c:v>16</c:v>
                </c:pt>
                <c:pt idx="23">
                  <c:v>17</c:v>
                </c:pt>
                <c:pt idx="24">
                  <c:v>17</c:v>
                </c:pt>
                <c:pt idx="25">
                  <c:v>9</c:v>
                </c:pt>
                <c:pt idx="26">
                  <c:v>19</c:v>
                </c:pt>
                <c:pt idx="27">
                  <c:v>13</c:v>
                </c:pt>
                <c:pt idx="28">
                  <c:v>8</c:v>
                </c:pt>
                <c:pt idx="29">
                  <c:v>29</c:v>
                </c:pt>
                <c:pt idx="30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61-4D19-A5B6-F18BDD38B6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067976"/>
        <c:axId val="348065352"/>
      </c:lineChart>
      <c:dateAx>
        <c:axId val="348067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065352"/>
        <c:crosses val="autoZero"/>
        <c:auto val="1"/>
        <c:lblOffset val="100"/>
        <c:baseTimeUnit val="days"/>
      </c:dateAx>
      <c:valAx>
        <c:axId val="348065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067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wsprjewelry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31</c:v>
                </c:pt>
                <c:pt idx="1">
                  <c:v>38</c:v>
                </c:pt>
                <c:pt idx="2">
                  <c:v>34</c:v>
                </c:pt>
                <c:pt idx="3">
                  <c:v>110</c:v>
                </c:pt>
                <c:pt idx="4">
                  <c:v>20</c:v>
                </c:pt>
                <c:pt idx="5">
                  <c:v>21</c:v>
                </c:pt>
                <c:pt idx="6">
                  <c:v>12</c:v>
                </c:pt>
                <c:pt idx="7">
                  <c:v>41</c:v>
                </c:pt>
                <c:pt idx="8">
                  <c:v>41</c:v>
                </c:pt>
                <c:pt idx="9">
                  <c:v>70</c:v>
                </c:pt>
                <c:pt idx="10">
                  <c:v>32</c:v>
                </c:pt>
                <c:pt idx="11">
                  <c:v>20</c:v>
                </c:pt>
                <c:pt idx="12">
                  <c:v>10</c:v>
                </c:pt>
                <c:pt idx="13">
                  <c:v>36</c:v>
                </c:pt>
                <c:pt idx="14">
                  <c:v>46</c:v>
                </c:pt>
                <c:pt idx="15">
                  <c:v>53</c:v>
                </c:pt>
                <c:pt idx="16">
                  <c:v>31</c:v>
                </c:pt>
                <c:pt idx="17">
                  <c:v>68</c:v>
                </c:pt>
                <c:pt idx="18">
                  <c:v>38</c:v>
                </c:pt>
                <c:pt idx="19">
                  <c:v>28</c:v>
                </c:pt>
                <c:pt idx="20">
                  <c:v>18</c:v>
                </c:pt>
                <c:pt idx="21">
                  <c:v>9</c:v>
                </c:pt>
                <c:pt idx="22">
                  <c:v>16</c:v>
                </c:pt>
                <c:pt idx="23">
                  <c:v>17</c:v>
                </c:pt>
                <c:pt idx="24">
                  <c:v>17</c:v>
                </c:pt>
                <c:pt idx="25">
                  <c:v>9</c:v>
                </c:pt>
                <c:pt idx="26">
                  <c:v>19</c:v>
                </c:pt>
                <c:pt idx="27">
                  <c:v>13</c:v>
                </c:pt>
                <c:pt idx="28">
                  <c:v>8</c:v>
                </c:pt>
                <c:pt idx="29">
                  <c:v>29</c:v>
                </c:pt>
                <c:pt idx="30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C5-43A7-90C5-9C335EF7AB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570232"/>
        <c:axId val="352573840"/>
      </c:lineChart>
      <c:dateAx>
        <c:axId val="352570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573840"/>
        <c:crosses val="autoZero"/>
        <c:auto val="1"/>
        <c:lblOffset val="100"/>
        <c:baseTimeUnit val="days"/>
      </c:dateAx>
      <c:valAx>
        <c:axId val="35257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570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wsprjewelry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17576</c:v>
                </c:pt>
                <c:pt idx="1">
                  <c:v>17607</c:v>
                </c:pt>
                <c:pt idx="2">
                  <c:v>17632</c:v>
                </c:pt>
                <c:pt idx="3">
                  <c:v>17705</c:v>
                </c:pt>
                <c:pt idx="4">
                  <c:v>17753</c:v>
                </c:pt>
                <c:pt idx="5">
                  <c:v>17757</c:v>
                </c:pt>
                <c:pt idx="6">
                  <c:v>17765</c:v>
                </c:pt>
                <c:pt idx="7">
                  <c:v>17778</c:v>
                </c:pt>
                <c:pt idx="8">
                  <c:v>17807</c:v>
                </c:pt>
                <c:pt idx="9">
                  <c:v>17877</c:v>
                </c:pt>
                <c:pt idx="10">
                  <c:v>17914</c:v>
                </c:pt>
                <c:pt idx="11">
                  <c:v>17925</c:v>
                </c:pt>
                <c:pt idx="12">
                  <c:v>17939</c:v>
                </c:pt>
                <c:pt idx="13">
                  <c:v>17958</c:v>
                </c:pt>
                <c:pt idx="14">
                  <c:v>17994</c:v>
                </c:pt>
                <c:pt idx="15">
                  <c:v>18026</c:v>
                </c:pt>
                <c:pt idx="16">
                  <c:v>18052</c:v>
                </c:pt>
                <c:pt idx="17">
                  <c:v>18098</c:v>
                </c:pt>
                <c:pt idx="18">
                  <c:v>18136</c:v>
                </c:pt>
                <c:pt idx="19">
                  <c:v>18170</c:v>
                </c:pt>
                <c:pt idx="20">
                  <c:v>18183</c:v>
                </c:pt>
                <c:pt idx="21">
                  <c:v>18188</c:v>
                </c:pt>
                <c:pt idx="22">
                  <c:v>18194</c:v>
                </c:pt>
                <c:pt idx="23">
                  <c:v>18204</c:v>
                </c:pt>
                <c:pt idx="24">
                  <c:v>18204</c:v>
                </c:pt>
                <c:pt idx="25">
                  <c:v>18208</c:v>
                </c:pt>
                <c:pt idx="26">
                  <c:v>18207</c:v>
                </c:pt>
                <c:pt idx="27">
                  <c:v>18215</c:v>
                </c:pt>
                <c:pt idx="28">
                  <c:v>18218</c:v>
                </c:pt>
                <c:pt idx="29">
                  <c:v>18220</c:v>
                </c:pt>
                <c:pt idx="30">
                  <c:v>18243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0A-40CB-9023-DA7B51179A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570560"/>
        <c:axId val="352570888"/>
      </c:lineChart>
      <c:dateAx>
        <c:axId val="352570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570888"/>
        <c:crosses val="autoZero"/>
        <c:auto val="1"/>
        <c:lblOffset val="100"/>
        <c:baseTimeUnit val="days"/>
      </c:dateAx>
      <c:valAx>
        <c:axId val="352570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570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76685-5092-4D3C-8FE4-8165CD3C72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4874A1-5587-4811-8971-281A17562B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3045791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D9F31-7E0F-4F0C-B44A-8CAF759DA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wsprjewelry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81A6E9-433E-4955-A680-EB45B8E1D3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8071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42329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4545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1524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4605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1383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609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2078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946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9561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7926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467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wsprjewelry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4633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0C8995-539D-4C7F-906C-46BD00F646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1018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AF141-894F-4348-90A3-236B5CBEA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wsprjewelry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102AA6-AA13-406F-A8BA-38E268A9FE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95341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248960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43903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5824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8878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5899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2073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092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820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wsprjewelry - 2019-03-29 11:00:45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clearest diamonds from #PerseeParis!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https://www.instagram.com/p/BvlvuwdgFN7/media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10:19:27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715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wsprjewelry - 2019-03-29 08:00:27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Choose your favorite from #alissazakarianjewelry, available at #WSPR stores!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https://www.instagram.com/p/BvlbGQ6l0r3/media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10:19:27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475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wsprjewelry - 2019-03-28 11:00:44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Did you get the chance to discover the latest arrival from #falamankbytarfaitani yet?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https://www.instagram.com/p/BvjK70IALdo/media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10:19:27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993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wsprjewelry - 2019-03-28 08:00:25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Vintage looking earring from #elenakougianoujewels, available at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https://www.instagram.com/p/Bvi2TH5DZDr/media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10:19:27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263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wsprjewelry - 2019-03-27 13:00:39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can't get enough of this collection from #KismetByMilka!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https://www.instagram.com/p/Bvgz3RdAME9/media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10:19:27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528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wsprjewelry - 2019-03-27 10:05:05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Bringing you the trendiest international brands at #WSPR! #beegoddessjewellery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https://www.instagram.com/p/BvgfxUZDYzL/media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10:19:27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249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61B51A-564F-42D4-95E0-AE92B0E78C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089595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AECB9-4FC9-40A2-9B24-CBE895240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wsprjewelry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D7399A-3FA3-49DA-854E-1E1E7079CF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3860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4591602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48091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877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9952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786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3356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9039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061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wsprjewelry - 2019-03-25 13:00:27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Simple touches make a big difference! #dangerosejewelry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https://www.instagram.com/p/BvbqP8-lFCU/media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10:19:27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03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wsprjewelry - 2019-03-25 08:00:21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Going all red on Mondays! #louliciousbysy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https://www.instagram.com/p/BvbH58fg9Jr/media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10:19:27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143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wsprjewelry - 2019-03-22 13:39:30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Anyone celebrating #MothersDay today and still looking for a gift?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https://www.instagram.com/p/BvUAVaHpBLI/media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10:19:27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380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wsprjewelry - 2019-03-21 08:56:06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Wishing all Mamas a Happy Mother's Day from #WSPR! #GotItFromMyMama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https://www.instagram.com/p/BvQ7G0TjZ9m/media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10:19:27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053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wsprjewelry - 2019-03-20 16:40:59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Meet #lanabacha, mother of three and president of Animals Lebanon. She is an activist aimed at improving the welfare of animals. #GotItFromMyMama #WSPR #MothersDay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https://www.instagram.com/p/BvPLg0eAVdF/media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10:19:27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912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2867D-DF44-4035-B814-1D0D55B8A4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666569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A47B0-0D7C-4374-9A2D-D9E588196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wsprjewelry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67C52A-4FEC-4B6D-BE46-75AE65DB02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8512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4848816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45701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2006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2261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8463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3288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2836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112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wsprjewelry - 2019-03-20 16:05:07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Meet lamahbourji, mother of two, dermatologist and partner at CMAC, City Medical Aesthetic Clinic! #GotItFromMyMama #WSPR #MothersDay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https://www.instagram.com/p/BvPHaMlDNSS/media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10:19:27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21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wsprjewelry - 2019-03-20 15:00:53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Meet Mariana Bassatne, mother of three and founder of Mojo World, the international resort-wear brand! #GotItFromMyMama #WSPR themojoworld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https://www.instagram.com/p/BvPADsfjCXx/media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10:19:27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334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wsprjewelry - 2019-03-20 14:20:05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Meet karmaekmekji, the International Affairs advisors to prime minister Saad Hariri. She is also the founder of #diplowomen and a mother of two boys! #GotItFromMyMama #WSPR #MothersDay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https://www.instagram.com/p/BvO7Y3GD49y/media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10:19:27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796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94F1E1-5F23-4F26-9353-AFB0EDD795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090247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9242E-3EC0-4C9C-9780-833599FDC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wsprjewelry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6EDD0C-72F0-4F6E-8C9A-A1FB611200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2243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9707864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23621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5368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0581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3829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4816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9647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500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wsprjewelry - 2019-03-19 07:56:29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Lana Bacha x WSPR
#GotItFromMyMama #WSPR #MothersDay 
lanabacha mrstjewels paty.jewelry shayjewelry linaraijewelrycouture lesbijouxdesalma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https://www.instagram.com/p/BvLqj-7Fgpd/media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10:19:27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302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wsprjewelry - 2019-03-18 08:29:34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Lamah Bourji x WSPR
#GotItFromMyMama #WSPR #MothersDay lamahbourji alissazakarianjewelry lesbijouxdannie dinaj.jewelry lorjewelry naylaaridajewellery mrstjewels bijoubyjossyb falamankbytarfaitani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https://www.instagram.com/p/BvJJh_RFKBC/media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10:19:27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527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wsprjewelry - 2019-03-17 09:37:37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Mariana Bassatne x WSPR
#GotItFromMyMama #WSPR #MothersDay dragajewelry dangerosejewelry kismetbymilka themojoworld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https://www.instagram.com/p/BvGsjeil0-g/media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10:19:27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236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5F14CE-809B-4151-8B61-D1C44E7B22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4013754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951B1-CECA-41ED-8768-C9494DBCF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wsprjewelry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44C53F-738E-498E-A00C-E042D9EE39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53790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5994503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81440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4274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8440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7956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5719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0919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495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wsprjewelry - 2019-03-16 08:38:46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Karma Ekmekji x WSPR
#GotItFromMyMama #WSPR #MothersDay griff_jewelry lepetitchato joaillierstahan the.twist paty.jewelry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https://www.instagram.com/p/BvEBH2vFfTp/media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10:19:27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95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wsprjewelry - 2019-03-15 14:02:48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She knows it, you know it, we know it! We all got it from our mamas! 
lanabacha
#GotItFromMyMama #WSPR #MothersDay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https://www.instagram.com/p/BvCBb5LFdxb/media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10:19:27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593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wsprjewelry - 2019-03-15 14:02:30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They know it, you know it, we know it! We all got it from our mamas! 
lamahbourji themojoworld 
#GotItFromMyMama #WSPR #MothersDay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https://www.instagram.com/p/BvCBZsJlH7N/media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10:19:27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828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wsprjewelry - 2019-03-15 14:02:09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She knows it, you know it, we know it! We all got it from our mamas! 
karmaekmekji
#GotItFromMyMama #WSPR #MothersDay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https://www.instagram.com/p/BvCBXNGlS1p/media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10:19:27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529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2BFB9-41BD-46F5-B94B-AE4F5CC77C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193262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601E4-EC3F-4D24-B9F7-524685B57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wsprjewelry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B3B271-ECDB-4B17-BDD6-EF459A7C7D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2889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8829452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6632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3720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8727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0923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2359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0582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772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wsprjewelry - 2019-03-15 12:28:14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Looks, style, confidence, love, and fearlessness: those are just a few of the things that these inspirational ladies got from their mamas! What did you get from yours?
lamahbourji themojoworld karmaekmekji lanabacha
Special thanks to tonyelmendelek roulariachi 
#GotItFromMyMama #WSPR #MothersDay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https://www.instagram.com/p/BvB2nVNlN3Z/media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10:19:27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074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wsprjewelry - 2019-03-14 10:42:06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Looks, style, confidence, love, and fearlessness: those are just a few of the things that these inspirational ladies got from their mamas! What did you get from yours?
lamahbourji themojoworld karmaekmekji lanabacha
Special thanks to tonyelmendelek roulariachi 
#GotItFromMyMama #WSPR #MothersDay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https://www.instagram.com/p/Bu_Fg1LFDj1/media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10:19:27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443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D2D9BA-4AC3-4BBB-8018-12382BE340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492566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98254-EE19-4983-B4ED-6294E4C8C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wsprjewelry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C79E08-90B7-4CCB-823C-70E8E88C90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4145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59096606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46969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7824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1306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0205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1321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186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991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wsprjewelry - 2019-03-14 10:38:28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Looks, style, confidence, love, and fearlessness: those are just a few of the things that these inspirational ladies got from their mamas! What did you get from yours?
lamahbourji themojoworld karmaekmekji lanabacha
Special thanks to tonyelmendelek roulariachi 
#GotItFromMyMama #WSPR #MothersDay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https://www.instagram.com/p/Bu_FGqrl7c0/media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03/15/2019 04:06:41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132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wsprjewelry - 2019-03-14 10:36:06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Looks, style, confidence, love, and fearlessness: those are just a few of the things that these inspirational ladies got from their mamas! What did you get from yours?
lamahbourji themojoworld karmaekmekji lanabacha
Special thanks to tonyelmendelek roulariachi 
#GotItFromMyMama #WSPR #MothersDay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https://www.instagram.com/p/Bu_EzVClBTZ/media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10:19:27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233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657D91-B4B0-43F4-B8D3-E873C36D45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280337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C7704-4758-4F5F-8F1B-644D893F6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Gained Followers | wsprjewelry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62371F-818B-4A72-9FDA-4ACF298E05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9317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E3253C-4071-450D-BE23-E8B02F89F9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869D39-4431-4A5D-932D-454483B96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05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F1C67-A3A1-4E5E-B4D2-0FCEC35FA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Gained Followers | wsprjewelry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07843F-43B0-4089-91FF-91403EBD1F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5739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E44903-BE31-44CC-9981-09B971D657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4C8F8-8D82-4656-9031-4E4E4B744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737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334D9-6624-4699-BFD6-A3BDAD540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wsprjewelry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720581-FF92-43C5-983B-C19A5E4853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07511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973656-8C55-45EA-A5F2-E40F888A56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9181F9-CBD5-4E72-AB0F-7B2D3E62D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6762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879</Words>
  <Application>Microsoft Office PowerPoint</Application>
  <PresentationFormat>On-screen Show (4:3)</PresentationFormat>
  <Paragraphs>271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Instagram Dashboard</vt:lpstr>
      <vt:lpstr>Instagram Key Metrics Table | wsprjewelry</vt:lpstr>
      <vt:lpstr>Instagram Posts Table | wsprjewelry - 1 of 7</vt:lpstr>
      <vt:lpstr>Instagram Posts Table | wsprjewelry - 2 of 7</vt:lpstr>
      <vt:lpstr>Instagram Posts Table | wsprjewelry - 3 of 7</vt:lpstr>
      <vt:lpstr>Instagram Posts Table | wsprjewelry - 4 of 7</vt:lpstr>
      <vt:lpstr>Instagram Posts Table | wsprjewelry - 5 of 7</vt:lpstr>
      <vt:lpstr>Instagram Posts Table | wsprjewelry - 6 of 7</vt:lpstr>
      <vt:lpstr>Instagram Posts Table | wsprjewelry - 7 of 7</vt:lpstr>
      <vt:lpstr>Instagram Gained Followers | wsprjewelry</vt:lpstr>
      <vt:lpstr>Instagram Gained Followers | wsprjewelry</vt:lpstr>
      <vt:lpstr>Instagram Followers Total | wsprjewelry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Dashboard</dc:title>
  <dc:creator>Frederik Peiniger</dc:creator>
  <cp:lastModifiedBy>Frederik Peiniger</cp:lastModifiedBy>
  <cp:revision>1</cp:revision>
  <dcterms:created xsi:type="dcterms:W3CDTF">2020-04-10T08:19:07Z</dcterms:created>
  <dcterms:modified xsi:type="dcterms:W3CDTF">2020-04-10T08:19:31Z</dcterms:modified>
</cp:coreProperties>
</file>