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secretsensesbyzahar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19797</c:v>
                </c:pt>
                <c:pt idx="1">
                  <c:v>19794</c:v>
                </c:pt>
                <c:pt idx="2">
                  <c:v>19791</c:v>
                </c:pt>
                <c:pt idx="3">
                  <c:v>19787</c:v>
                </c:pt>
                <c:pt idx="4">
                  <c:v>19786</c:v>
                </c:pt>
                <c:pt idx="5">
                  <c:v>19784</c:v>
                </c:pt>
                <c:pt idx="6">
                  <c:v>19787</c:v>
                </c:pt>
                <c:pt idx="7">
                  <c:v>19784</c:v>
                </c:pt>
                <c:pt idx="8">
                  <c:v>19788</c:v>
                </c:pt>
                <c:pt idx="9">
                  <c:v>19780</c:v>
                </c:pt>
                <c:pt idx="10">
                  <c:v>19781</c:v>
                </c:pt>
                <c:pt idx="11">
                  <c:v>19779</c:v>
                </c:pt>
                <c:pt idx="12">
                  <c:v>19778</c:v>
                </c:pt>
                <c:pt idx="13">
                  <c:v>19787</c:v>
                </c:pt>
                <c:pt idx="14">
                  <c:v>19782</c:v>
                </c:pt>
                <c:pt idx="15">
                  <c:v>19779</c:v>
                </c:pt>
                <c:pt idx="16">
                  <c:v>19782</c:v>
                </c:pt>
                <c:pt idx="17">
                  <c:v>19786</c:v>
                </c:pt>
                <c:pt idx="18">
                  <c:v>19785</c:v>
                </c:pt>
                <c:pt idx="19">
                  <c:v>19786</c:v>
                </c:pt>
                <c:pt idx="20">
                  <c:v>19785</c:v>
                </c:pt>
                <c:pt idx="21">
                  <c:v>19786</c:v>
                </c:pt>
                <c:pt idx="22">
                  <c:v>19787</c:v>
                </c:pt>
                <c:pt idx="23">
                  <c:v>19789</c:v>
                </c:pt>
                <c:pt idx="24">
                  <c:v>19788</c:v>
                </c:pt>
                <c:pt idx="25">
                  <c:v>19790</c:v>
                </c:pt>
                <c:pt idx="26">
                  <c:v>19779</c:v>
                </c:pt>
                <c:pt idx="27">
                  <c:v>19775</c:v>
                </c:pt>
                <c:pt idx="28">
                  <c:v>19776</c:v>
                </c:pt>
                <c:pt idx="29">
                  <c:v>19777</c:v>
                </c:pt>
                <c:pt idx="30">
                  <c:v>19778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9-44DC-89D4-7638B236F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75680"/>
        <c:axId val="343274040"/>
      </c:lineChart>
      <c:dateAx>
        <c:axId val="34327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74040"/>
        <c:crosses val="autoZero"/>
        <c:auto val="1"/>
        <c:lblOffset val="100"/>
        <c:baseTimeUnit val="days"/>
      </c:dateAx>
      <c:valAx>
        <c:axId val="34327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7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18C09-F8CB-4F73-8932-7DDAF7968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3AD1C1-88C1-43E4-92AF-6BEE19A98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206802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296B4-7603-491D-96AE-B66F1EB0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secretsensesbyzahar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4D0B0-931D-4785-AA10-9F3DCAE28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74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2163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813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913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25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2405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902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50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434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4427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6269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85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secretsensesbyzahar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76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88E17-6B2A-4D43-9B3F-09E24142E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32190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D3D8-3F21-41B1-9D90-53A56DAC0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secretsensesbyzahar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04974-6EA2-45D3-BEB5-308441ADC9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458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91509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2423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061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63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20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76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07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75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- 2019-01-24 08:15:32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Cozy up in our nightwear collection, now at up to 50% OFF discount!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https://www.instagram.com/p/BtAp8skFquJ/media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7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- 2019-01-21 08:40:03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Shop all your essentials only at #ZaharLingerie stores and benefit from our discounts!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https://www.instagram.com/p/Bs4-XnqFGUG/media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48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- 2019-01-17 15:01:39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 shopping at #ZaharLingerie stores with up to 50% OFF discount on your favorite items!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https://www.instagram.com/p/BsvW3GclDvv/media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06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- 2019-01-14 09:10:11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Always your number one destination for the highest quality bras! Shop now at discounted prices #ZaharLingerie #Backtobasics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https://www.instagram.com/p/BsnAQQ6AhkJ/media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229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DC4DDE-2213-4075-905C-B70A4D243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401118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96D36-E049-49EC-AFEE-0068A321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secretsensesbyzahar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2ECB33-97CA-41A3-88BE-F58934203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661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11863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29599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621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098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43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561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36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56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- 2019-01-10 09:00:36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Cozy up in the cold weather with our nightwear collection! Shop up to 50% OFF discount at #ZaharLingerie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https://www.instagram.com/p/Bscr-kNgW2f/media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83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- 2019-01-07 09:35:25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sale season is here! Shop your favorite brands at up to 50% OFF discount at #ZaharLingerie!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https://www.instagram.com/p/BsVBk5GgTCe/media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83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- 2019-01-02 13:10:14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Racing into 2019 but not without our #FALKE tights!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https://www.instagram.com/p/BsIiL5blQqh/media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1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secretsensesbyzahar - 2019-01-01 08:00:39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Wishing you a Happy New Year from #ZaharLingerie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https://www.instagram.com/p/BsFZ9k5AWE8/media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07/12/2019 06:53:13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325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D8914-9EA7-4CDC-837D-3D2284061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2560951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A90E9-A489-4AED-B89D-00F056323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secretsensesbyzahar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93E92-FF71-4F53-B057-F9492D486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187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4C3FC-68A2-404C-8C7C-CCCE8F966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4E5B2-649C-448B-B597-98093912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77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101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Instagram Dashboard</vt:lpstr>
      <vt:lpstr>Instagram Key Metrics Table | secretsensesbyzahar</vt:lpstr>
      <vt:lpstr>Instagram Posts Table | secretsensesbyzahar - 1 of 2</vt:lpstr>
      <vt:lpstr>Instagram Posts Table | secretsensesbyzahar - 2 of 2</vt:lpstr>
      <vt:lpstr>Instagram Followers Total | secretsensesbyzahar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Frederik Peiniger</dc:creator>
  <cp:lastModifiedBy>Frederik Peiniger</cp:lastModifiedBy>
  <cp:revision>1</cp:revision>
  <dcterms:created xsi:type="dcterms:W3CDTF">2020-02-18T08:42:05Z</dcterms:created>
  <dcterms:modified xsi:type="dcterms:W3CDTF">2020-02-18T08:42:18Z</dcterms:modified>
</cp:coreProperties>
</file>