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cultilebanon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3173</c:v>
                </c:pt>
                <c:pt idx="1">
                  <c:v>3172</c:v>
                </c:pt>
                <c:pt idx="2">
                  <c:v>3169</c:v>
                </c:pt>
                <c:pt idx="3">
                  <c:v>3167</c:v>
                </c:pt>
                <c:pt idx="4">
                  <c:v>3168</c:v>
                </c:pt>
                <c:pt idx="5">
                  <c:v>3169</c:v>
                </c:pt>
                <c:pt idx="6">
                  <c:v>3169</c:v>
                </c:pt>
                <c:pt idx="7">
                  <c:v>3171</c:v>
                </c:pt>
                <c:pt idx="8">
                  <c:v>3178</c:v>
                </c:pt>
                <c:pt idx="9">
                  <c:v>3182</c:v>
                </c:pt>
                <c:pt idx="10">
                  <c:v>3185</c:v>
                </c:pt>
                <c:pt idx="11">
                  <c:v>3189</c:v>
                </c:pt>
                <c:pt idx="12">
                  <c:v>3196</c:v>
                </c:pt>
                <c:pt idx="13">
                  <c:v>3200</c:v>
                </c:pt>
                <c:pt idx="14">
                  <c:v>3197</c:v>
                </c:pt>
                <c:pt idx="15">
                  <c:v>3203</c:v>
                </c:pt>
                <c:pt idx="16">
                  <c:v>3211</c:v>
                </c:pt>
                <c:pt idx="17">
                  <c:v>3210</c:v>
                </c:pt>
                <c:pt idx="18">
                  <c:v>3211</c:v>
                </c:pt>
                <c:pt idx="19">
                  <c:v>3211</c:v>
                </c:pt>
                <c:pt idx="20">
                  <c:v>3211</c:v>
                </c:pt>
                <c:pt idx="21">
                  <c:v>3213</c:v>
                </c:pt>
                <c:pt idx="22">
                  <c:v>3218</c:v>
                </c:pt>
                <c:pt idx="23">
                  <c:v>3215</c:v>
                </c:pt>
                <c:pt idx="24">
                  <c:v>3216</c:v>
                </c:pt>
                <c:pt idx="25">
                  <c:v>3218</c:v>
                </c:pt>
                <c:pt idx="26">
                  <c:v>3219</c:v>
                </c:pt>
                <c:pt idx="27">
                  <c:v>3218</c:v>
                </c:pt>
                <c:pt idx="28">
                  <c:v>3219</c:v>
                </c:pt>
                <c:pt idx="29">
                  <c:v>3220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C7-45A1-A656-BD8F75C03D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087096"/>
        <c:axId val="341085128"/>
      </c:lineChart>
      <c:dateAx>
        <c:axId val="341087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85128"/>
        <c:crosses val="autoZero"/>
        <c:auto val="1"/>
        <c:lblOffset val="100"/>
        <c:baseTimeUnit val="days"/>
      </c:dateAx>
      <c:valAx>
        <c:axId val="34108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8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65DAC-8CED-42DF-AF5B-4DC30BB5E0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51B865-43F8-46CA-A8A6-B20A7B6CF8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1330963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0342B-36BF-441D-8961-74892406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cultilebanon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A40ED-7511-4F56-A56D-9A1A9777FB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3557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71716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72236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64758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736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450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0985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808140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423049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84679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984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75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319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9453A-03F9-42E8-B276-D074A01D5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23908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502F4-A9FF-467B-BBDB-86A49D306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cultilebanon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38F8E-0C16-4426-948C-B95D1584E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3047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018298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80325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088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460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091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092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46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32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- 2018-11-28 08:55:15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Fall leaves!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https://www.instagram.com/p/Bqt9LxwjUDg/media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04/28/2019 04:03:35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91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- 2018-11-26 08:30:26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#Culti scents are specially crafted to accentuate any space. Find us at ABC Dbayeh and ABC Ashrafieh and shop the perfect holiday gifts!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https://www.instagram.com/p/BqowwPRlGA_/media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04/28/2019 04:03:35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- 2018-11-21 09:45:43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#CultiMilano NOW open at ABC Dbayeh (L0). Make sure to visit us and discover the latest in home perfumes and fragrances!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https://www.instagram.com/p/BqcBZPHgqXE/media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04/28/2019 04:03:35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99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- 2018-11-19 10:30:13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#CULTI fragrances compositions!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https://www.instagram.com/p/BqW85X2DioT/media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04/28/2019 04:03:35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05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- 2018-11-16 08:10:49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#CultiMilano NOW open at ABC Dbayeh (L0). Make sure to visit us and discover the latest in home perfumes and fragrances!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https://www.instagram.com/p/BqO-jyJA9s8/media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04/28/2019 04:03:35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93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- 2018-11-12 10:55:22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Rare and precious ingredients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https://www.instagram.com/p/BqE-NehjjWv/media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04/07/2019 04:03:22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073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22AC1-EEED-4F1E-BFA3-6AC741AD3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65528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F64BD-04EE-4935-9A57-A50610C77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cultilebanon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12EEA2-78B4-4AF2-AB23-664E168E32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406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757658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50574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364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954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9555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6770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45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89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- 2018-11-07 07:38:55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Clear blue for today! Enjoy the intoxicating scent of the sea with Mareminerale!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https://www.instagram.com/p/Bp3vwQdAHB_/media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04/09/2019 04:03:53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93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- 2018-11-05 09:11:42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so excited announce the launch of our newest loyalty app - your one-stop pass to point accumulation and exclusive discounts at all PearlBrands boutiques: Culti, MOA, Zahar Lingerie, Kids Around, WSPR, Zahar Kids and Secret Senses. Download it now through the link in bio and receive 200 bonus loyalty points instantly! #Loyalty #PearlBrands http://bit.ly/ONEappPB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https://www.instagram.com/p/BpywwjNjzbt/media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04/07/2019 04:03:22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031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A974A-7298-49D8-8CC0-C099162C6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7152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94DE9-1236-4735-9595-C14910DE1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cultilebanon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BD62B1-CC7D-4B88-9324-335B25E547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5810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02FED-004E-4400-928C-FE94712E3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C91B9-0612-4141-B4AB-2C2E4022F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686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101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Dashboard</vt:lpstr>
      <vt:lpstr>Instagram Key Metrics Table | cultilebanon</vt:lpstr>
      <vt:lpstr>Instagram Posts Table | cultilebanon - 1 of 2</vt:lpstr>
      <vt:lpstr>Instagram Posts Table | cultilebanon - 2 of 2</vt:lpstr>
      <vt:lpstr>Instagram Followers Total | cultilebanon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Frederik Peiniger</dc:creator>
  <cp:lastModifiedBy>Frederik Peiniger</cp:lastModifiedBy>
  <cp:revision>1</cp:revision>
  <dcterms:created xsi:type="dcterms:W3CDTF">2019-12-18T07:12:52Z</dcterms:created>
  <dcterms:modified xsi:type="dcterms:W3CDTF">2019-12-18T07:13:04Z</dcterms:modified>
</cp:coreProperties>
</file>