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Sheet1!$A$2:$A$394</c:f>
              <c:numCache>
                <c:formatCode>m/d/yyyy</c:formatCode>
                <c:ptCount val="393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  <c:pt idx="59">
                  <c:v>43191</c:v>
                </c:pt>
                <c:pt idx="60">
                  <c:v>43192</c:v>
                </c:pt>
                <c:pt idx="61">
                  <c:v>43193</c:v>
                </c:pt>
                <c:pt idx="62">
                  <c:v>43194</c:v>
                </c:pt>
                <c:pt idx="63">
                  <c:v>43195</c:v>
                </c:pt>
                <c:pt idx="64">
                  <c:v>43196</c:v>
                </c:pt>
                <c:pt idx="65">
                  <c:v>43197</c:v>
                </c:pt>
                <c:pt idx="66">
                  <c:v>43198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43204</c:v>
                </c:pt>
                <c:pt idx="73">
                  <c:v>43205</c:v>
                </c:pt>
                <c:pt idx="74">
                  <c:v>43206</c:v>
                </c:pt>
                <c:pt idx="75">
                  <c:v>43207</c:v>
                </c:pt>
                <c:pt idx="76">
                  <c:v>43208</c:v>
                </c:pt>
                <c:pt idx="77">
                  <c:v>43209</c:v>
                </c:pt>
                <c:pt idx="78">
                  <c:v>43210</c:v>
                </c:pt>
                <c:pt idx="79">
                  <c:v>43211</c:v>
                </c:pt>
                <c:pt idx="80">
                  <c:v>43212</c:v>
                </c:pt>
                <c:pt idx="81">
                  <c:v>43213</c:v>
                </c:pt>
                <c:pt idx="82">
                  <c:v>43214</c:v>
                </c:pt>
                <c:pt idx="83">
                  <c:v>43215</c:v>
                </c:pt>
                <c:pt idx="84">
                  <c:v>43216</c:v>
                </c:pt>
                <c:pt idx="85">
                  <c:v>43217</c:v>
                </c:pt>
                <c:pt idx="86">
                  <c:v>43218</c:v>
                </c:pt>
                <c:pt idx="87">
                  <c:v>43219</c:v>
                </c:pt>
                <c:pt idx="88">
                  <c:v>43220</c:v>
                </c:pt>
                <c:pt idx="89">
                  <c:v>43221</c:v>
                </c:pt>
                <c:pt idx="90">
                  <c:v>43222</c:v>
                </c:pt>
                <c:pt idx="91">
                  <c:v>43223</c:v>
                </c:pt>
                <c:pt idx="92">
                  <c:v>43224</c:v>
                </c:pt>
                <c:pt idx="93">
                  <c:v>43225</c:v>
                </c:pt>
                <c:pt idx="94">
                  <c:v>43226</c:v>
                </c:pt>
                <c:pt idx="95">
                  <c:v>43227</c:v>
                </c:pt>
                <c:pt idx="96">
                  <c:v>43228</c:v>
                </c:pt>
                <c:pt idx="97">
                  <c:v>43229</c:v>
                </c:pt>
                <c:pt idx="98">
                  <c:v>43230</c:v>
                </c:pt>
                <c:pt idx="99">
                  <c:v>43231</c:v>
                </c:pt>
                <c:pt idx="100">
                  <c:v>43232</c:v>
                </c:pt>
                <c:pt idx="101">
                  <c:v>43233</c:v>
                </c:pt>
                <c:pt idx="102">
                  <c:v>43234</c:v>
                </c:pt>
                <c:pt idx="103">
                  <c:v>43235</c:v>
                </c:pt>
                <c:pt idx="104">
                  <c:v>43236</c:v>
                </c:pt>
                <c:pt idx="105">
                  <c:v>43237</c:v>
                </c:pt>
                <c:pt idx="106">
                  <c:v>43238</c:v>
                </c:pt>
                <c:pt idx="107">
                  <c:v>43239</c:v>
                </c:pt>
                <c:pt idx="108">
                  <c:v>43240</c:v>
                </c:pt>
                <c:pt idx="109">
                  <c:v>43241</c:v>
                </c:pt>
                <c:pt idx="110">
                  <c:v>43242</c:v>
                </c:pt>
                <c:pt idx="111">
                  <c:v>43243</c:v>
                </c:pt>
                <c:pt idx="112">
                  <c:v>43244</c:v>
                </c:pt>
                <c:pt idx="113">
                  <c:v>43245</c:v>
                </c:pt>
                <c:pt idx="114">
                  <c:v>43246</c:v>
                </c:pt>
                <c:pt idx="115">
                  <c:v>43247</c:v>
                </c:pt>
                <c:pt idx="116">
                  <c:v>43248</c:v>
                </c:pt>
                <c:pt idx="117">
                  <c:v>43249</c:v>
                </c:pt>
                <c:pt idx="118">
                  <c:v>43250</c:v>
                </c:pt>
                <c:pt idx="119">
                  <c:v>43251</c:v>
                </c:pt>
                <c:pt idx="120">
                  <c:v>43252</c:v>
                </c:pt>
                <c:pt idx="121">
                  <c:v>43253</c:v>
                </c:pt>
                <c:pt idx="122">
                  <c:v>43254</c:v>
                </c:pt>
                <c:pt idx="123">
                  <c:v>43255</c:v>
                </c:pt>
                <c:pt idx="124">
                  <c:v>43256</c:v>
                </c:pt>
                <c:pt idx="125">
                  <c:v>43257</c:v>
                </c:pt>
                <c:pt idx="126">
                  <c:v>43258</c:v>
                </c:pt>
                <c:pt idx="127">
                  <c:v>43259</c:v>
                </c:pt>
                <c:pt idx="128">
                  <c:v>43260</c:v>
                </c:pt>
                <c:pt idx="129">
                  <c:v>43261</c:v>
                </c:pt>
                <c:pt idx="130">
                  <c:v>43262</c:v>
                </c:pt>
                <c:pt idx="131">
                  <c:v>43263</c:v>
                </c:pt>
                <c:pt idx="132">
                  <c:v>43264</c:v>
                </c:pt>
                <c:pt idx="133">
                  <c:v>43265</c:v>
                </c:pt>
                <c:pt idx="134">
                  <c:v>43266</c:v>
                </c:pt>
                <c:pt idx="135">
                  <c:v>43267</c:v>
                </c:pt>
                <c:pt idx="136">
                  <c:v>43268</c:v>
                </c:pt>
                <c:pt idx="137">
                  <c:v>43269</c:v>
                </c:pt>
                <c:pt idx="138">
                  <c:v>43270</c:v>
                </c:pt>
                <c:pt idx="139">
                  <c:v>43271</c:v>
                </c:pt>
                <c:pt idx="140">
                  <c:v>43272</c:v>
                </c:pt>
                <c:pt idx="141">
                  <c:v>43273</c:v>
                </c:pt>
                <c:pt idx="142">
                  <c:v>43274</c:v>
                </c:pt>
                <c:pt idx="143">
                  <c:v>43275</c:v>
                </c:pt>
                <c:pt idx="144">
                  <c:v>43276</c:v>
                </c:pt>
                <c:pt idx="145">
                  <c:v>43277</c:v>
                </c:pt>
                <c:pt idx="146">
                  <c:v>43278</c:v>
                </c:pt>
                <c:pt idx="147">
                  <c:v>43279</c:v>
                </c:pt>
                <c:pt idx="148">
                  <c:v>43280</c:v>
                </c:pt>
                <c:pt idx="149">
                  <c:v>43281</c:v>
                </c:pt>
                <c:pt idx="150">
                  <c:v>43282</c:v>
                </c:pt>
                <c:pt idx="151">
                  <c:v>43283</c:v>
                </c:pt>
                <c:pt idx="152">
                  <c:v>43284</c:v>
                </c:pt>
                <c:pt idx="153">
                  <c:v>43285</c:v>
                </c:pt>
                <c:pt idx="154">
                  <c:v>43286</c:v>
                </c:pt>
                <c:pt idx="155">
                  <c:v>43287</c:v>
                </c:pt>
                <c:pt idx="156">
                  <c:v>43288</c:v>
                </c:pt>
                <c:pt idx="157">
                  <c:v>43289</c:v>
                </c:pt>
                <c:pt idx="158">
                  <c:v>43290</c:v>
                </c:pt>
                <c:pt idx="159">
                  <c:v>43291</c:v>
                </c:pt>
                <c:pt idx="160">
                  <c:v>43292</c:v>
                </c:pt>
                <c:pt idx="161">
                  <c:v>43293</c:v>
                </c:pt>
                <c:pt idx="162">
                  <c:v>43294</c:v>
                </c:pt>
                <c:pt idx="163">
                  <c:v>43295</c:v>
                </c:pt>
                <c:pt idx="164">
                  <c:v>43296</c:v>
                </c:pt>
                <c:pt idx="165">
                  <c:v>43297</c:v>
                </c:pt>
                <c:pt idx="166">
                  <c:v>43298</c:v>
                </c:pt>
                <c:pt idx="167">
                  <c:v>43299</c:v>
                </c:pt>
                <c:pt idx="168">
                  <c:v>43300</c:v>
                </c:pt>
                <c:pt idx="169">
                  <c:v>43301</c:v>
                </c:pt>
                <c:pt idx="170">
                  <c:v>43302</c:v>
                </c:pt>
                <c:pt idx="171">
                  <c:v>43303</c:v>
                </c:pt>
                <c:pt idx="172">
                  <c:v>43304</c:v>
                </c:pt>
                <c:pt idx="173">
                  <c:v>43305</c:v>
                </c:pt>
                <c:pt idx="174">
                  <c:v>43306</c:v>
                </c:pt>
                <c:pt idx="175">
                  <c:v>43307</c:v>
                </c:pt>
                <c:pt idx="176">
                  <c:v>43308</c:v>
                </c:pt>
                <c:pt idx="177">
                  <c:v>43309</c:v>
                </c:pt>
                <c:pt idx="178">
                  <c:v>43310</c:v>
                </c:pt>
                <c:pt idx="179">
                  <c:v>43311</c:v>
                </c:pt>
                <c:pt idx="180">
                  <c:v>43312</c:v>
                </c:pt>
                <c:pt idx="181">
                  <c:v>43313</c:v>
                </c:pt>
                <c:pt idx="182">
                  <c:v>43314</c:v>
                </c:pt>
                <c:pt idx="183">
                  <c:v>43315</c:v>
                </c:pt>
                <c:pt idx="184">
                  <c:v>43316</c:v>
                </c:pt>
                <c:pt idx="185">
                  <c:v>43317</c:v>
                </c:pt>
                <c:pt idx="186">
                  <c:v>43318</c:v>
                </c:pt>
                <c:pt idx="187">
                  <c:v>43319</c:v>
                </c:pt>
                <c:pt idx="188">
                  <c:v>43320</c:v>
                </c:pt>
                <c:pt idx="189">
                  <c:v>43321</c:v>
                </c:pt>
                <c:pt idx="190">
                  <c:v>43322</c:v>
                </c:pt>
                <c:pt idx="191">
                  <c:v>43323</c:v>
                </c:pt>
                <c:pt idx="192">
                  <c:v>43324</c:v>
                </c:pt>
                <c:pt idx="193">
                  <c:v>43325</c:v>
                </c:pt>
                <c:pt idx="194">
                  <c:v>43326</c:v>
                </c:pt>
                <c:pt idx="195">
                  <c:v>43327</c:v>
                </c:pt>
                <c:pt idx="196">
                  <c:v>43328</c:v>
                </c:pt>
                <c:pt idx="197">
                  <c:v>43329</c:v>
                </c:pt>
                <c:pt idx="198">
                  <c:v>43330</c:v>
                </c:pt>
                <c:pt idx="199">
                  <c:v>43331</c:v>
                </c:pt>
                <c:pt idx="200">
                  <c:v>43332</c:v>
                </c:pt>
                <c:pt idx="201">
                  <c:v>43333</c:v>
                </c:pt>
                <c:pt idx="202">
                  <c:v>43334</c:v>
                </c:pt>
                <c:pt idx="203">
                  <c:v>43335</c:v>
                </c:pt>
                <c:pt idx="204">
                  <c:v>43336</c:v>
                </c:pt>
                <c:pt idx="205">
                  <c:v>43337</c:v>
                </c:pt>
                <c:pt idx="206">
                  <c:v>43338</c:v>
                </c:pt>
                <c:pt idx="207">
                  <c:v>43339</c:v>
                </c:pt>
                <c:pt idx="208">
                  <c:v>43340</c:v>
                </c:pt>
                <c:pt idx="209">
                  <c:v>43341</c:v>
                </c:pt>
                <c:pt idx="210">
                  <c:v>43342</c:v>
                </c:pt>
                <c:pt idx="211">
                  <c:v>43343</c:v>
                </c:pt>
                <c:pt idx="212">
                  <c:v>43344</c:v>
                </c:pt>
                <c:pt idx="213">
                  <c:v>43345</c:v>
                </c:pt>
                <c:pt idx="214">
                  <c:v>43346</c:v>
                </c:pt>
                <c:pt idx="215">
                  <c:v>43347</c:v>
                </c:pt>
                <c:pt idx="216">
                  <c:v>43348</c:v>
                </c:pt>
                <c:pt idx="217">
                  <c:v>43349</c:v>
                </c:pt>
                <c:pt idx="218">
                  <c:v>43350</c:v>
                </c:pt>
                <c:pt idx="219">
                  <c:v>43351</c:v>
                </c:pt>
                <c:pt idx="220">
                  <c:v>43352</c:v>
                </c:pt>
                <c:pt idx="221">
                  <c:v>43353</c:v>
                </c:pt>
                <c:pt idx="222">
                  <c:v>43354</c:v>
                </c:pt>
                <c:pt idx="223">
                  <c:v>43355</c:v>
                </c:pt>
                <c:pt idx="224">
                  <c:v>43356</c:v>
                </c:pt>
                <c:pt idx="225">
                  <c:v>43357</c:v>
                </c:pt>
                <c:pt idx="226">
                  <c:v>43358</c:v>
                </c:pt>
                <c:pt idx="227">
                  <c:v>43359</c:v>
                </c:pt>
                <c:pt idx="228">
                  <c:v>43360</c:v>
                </c:pt>
                <c:pt idx="229">
                  <c:v>43361</c:v>
                </c:pt>
                <c:pt idx="230">
                  <c:v>43362</c:v>
                </c:pt>
                <c:pt idx="231">
                  <c:v>43363</c:v>
                </c:pt>
                <c:pt idx="232">
                  <c:v>43364</c:v>
                </c:pt>
                <c:pt idx="233">
                  <c:v>43365</c:v>
                </c:pt>
                <c:pt idx="234">
                  <c:v>43366</c:v>
                </c:pt>
                <c:pt idx="235">
                  <c:v>43367</c:v>
                </c:pt>
                <c:pt idx="236">
                  <c:v>43368</c:v>
                </c:pt>
                <c:pt idx="237">
                  <c:v>43369</c:v>
                </c:pt>
                <c:pt idx="238">
                  <c:v>43370</c:v>
                </c:pt>
                <c:pt idx="239">
                  <c:v>43371</c:v>
                </c:pt>
                <c:pt idx="240">
                  <c:v>43372</c:v>
                </c:pt>
                <c:pt idx="241">
                  <c:v>43373</c:v>
                </c:pt>
                <c:pt idx="242">
                  <c:v>43374</c:v>
                </c:pt>
                <c:pt idx="243">
                  <c:v>43375</c:v>
                </c:pt>
                <c:pt idx="244">
                  <c:v>43376</c:v>
                </c:pt>
                <c:pt idx="245">
                  <c:v>43377</c:v>
                </c:pt>
                <c:pt idx="246">
                  <c:v>43378</c:v>
                </c:pt>
                <c:pt idx="247">
                  <c:v>43379</c:v>
                </c:pt>
                <c:pt idx="248">
                  <c:v>43380</c:v>
                </c:pt>
                <c:pt idx="249">
                  <c:v>43381</c:v>
                </c:pt>
                <c:pt idx="250">
                  <c:v>43382</c:v>
                </c:pt>
                <c:pt idx="251">
                  <c:v>43383</c:v>
                </c:pt>
                <c:pt idx="252">
                  <c:v>43384</c:v>
                </c:pt>
                <c:pt idx="253">
                  <c:v>43385</c:v>
                </c:pt>
                <c:pt idx="254">
                  <c:v>43386</c:v>
                </c:pt>
                <c:pt idx="255">
                  <c:v>43387</c:v>
                </c:pt>
                <c:pt idx="256">
                  <c:v>43388</c:v>
                </c:pt>
                <c:pt idx="257">
                  <c:v>43389</c:v>
                </c:pt>
                <c:pt idx="258">
                  <c:v>43390</c:v>
                </c:pt>
                <c:pt idx="259">
                  <c:v>43391</c:v>
                </c:pt>
                <c:pt idx="260">
                  <c:v>43392</c:v>
                </c:pt>
                <c:pt idx="261">
                  <c:v>43393</c:v>
                </c:pt>
                <c:pt idx="262">
                  <c:v>43394</c:v>
                </c:pt>
                <c:pt idx="263">
                  <c:v>43395</c:v>
                </c:pt>
                <c:pt idx="264">
                  <c:v>43396</c:v>
                </c:pt>
                <c:pt idx="265">
                  <c:v>43397</c:v>
                </c:pt>
                <c:pt idx="266">
                  <c:v>43398</c:v>
                </c:pt>
                <c:pt idx="267">
                  <c:v>43399</c:v>
                </c:pt>
                <c:pt idx="268">
                  <c:v>43400</c:v>
                </c:pt>
                <c:pt idx="269">
                  <c:v>43401</c:v>
                </c:pt>
                <c:pt idx="270">
                  <c:v>43402</c:v>
                </c:pt>
                <c:pt idx="271">
                  <c:v>43403</c:v>
                </c:pt>
                <c:pt idx="272">
                  <c:v>43404</c:v>
                </c:pt>
                <c:pt idx="273">
                  <c:v>43405</c:v>
                </c:pt>
                <c:pt idx="274">
                  <c:v>43406</c:v>
                </c:pt>
                <c:pt idx="275">
                  <c:v>43407</c:v>
                </c:pt>
                <c:pt idx="276">
                  <c:v>43408</c:v>
                </c:pt>
                <c:pt idx="277">
                  <c:v>43409</c:v>
                </c:pt>
                <c:pt idx="278">
                  <c:v>43410</c:v>
                </c:pt>
                <c:pt idx="279">
                  <c:v>43411</c:v>
                </c:pt>
                <c:pt idx="280">
                  <c:v>43412</c:v>
                </c:pt>
                <c:pt idx="281">
                  <c:v>43413</c:v>
                </c:pt>
                <c:pt idx="282">
                  <c:v>43414</c:v>
                </c:pt>
                <c:pt idx="283">
                  <c:v>43415</c:v>
                </c:pt>
                <c:pt idx="284">
                  <c:v>43416</c:v>
                </c:pt>
                <c:pt idx="285">
                  <c:v>43417</c:v>
                </c:pt>
                <c:pt idx="286">
                  <c:v>43418</c:v>
                </c:pt>
                <c:pt idx="287">
                  <c:v>43419</c:v>
                </c:pt>
                <c:pt idx="288">
                  <c:v>43420</c:v>
                </c:pt>
                <c:pt idx="289">
                  <c:v>43421</c:v>
                </c:pt>
                <c:pt idx="290">
                  <c:v>43422</c:v>
                </c:pt>
                <c:pt idx="291">
                  <c:v>43423</c:v>
                </c:pt>
                <c:pt idx="292">
                  <c:v>43424</c:v>
                </c:pt>
                <c:pt idx="293">
                  <c:v>43425</c:v>
                </c:pt>
                <c:pt idx="294">
                  <c:v>43426</c:v>
                </c:pt>
                <c:pt idx="295">
                  <c:v>43427</c:v>
                </c:pt>
                <c:pt idx="296">
                  <c:v>43428</c:v>
                </c:pt>
                <c:pt idx="297">
                  <c:v>43429</c:v>
                </c:pt>
                <c:pt idx="298">
                  <c:v>43430</c:v>
                </c:pt>
                <c:pt idx="299">
                  <c:v>43431</c:v>
                </c:pt>
                <c:pt idx="300">
                  <c:v>43432</c:v>
                </c:pt>
                <c:pt idx="301">
                  <c:v>43433</c:v>
                </c:pt>
                <c:pt idx="302">
                  <c:v>43434</c:v>
                </c:pt>
                <c:pt idx="303">
                  <c:v>43435</c:v>
                </c:pt>
                <c:pt idx="304">
                  <c:v>43436</c:v>
                </c:pt>
                <c:pt idx="305">
                  <c:v>43437</c:v>
                </c:pt>
                <c:pt idx="306">
                  <c:v>43438</c:v>
                </c:pt>
                <c:pt idx="307">
                  <c:v>43439</c:v>
                </c:pt>
                <c:pt idx="308">
                  <c:v>43440</c:v>
                </c:pt>
                <c:pt idx="309">
                  <c:v>43441</c:v>
                </c:pt>
                <c:pt idx="310">
                  <c:v>43442</c:v>
                </c:pt>
                <c:pt idx="311">
                  <c:v>43443</c:v>
                </c:pt>
                <c:pt idx="312">
                  <c:v>43444</c:v>
                </c:pt>
                <c:pt idx="313">
                  <c:v>43445</c:v>
                </c:pt>
                <c:pt idx="314">
                  <c:v>43446</c:v>
                </c:pt>
                <c:pt idx="315">
                  <c:v>43447</c:v>
                </c:pt>
                <c:pt idx="316">
                  <c:v>43448</c:v>
                </c:pt>
                <c:pt idx="317">
                  <c:v>43449</c:v>
                </c:pt>
                <c:pt idx="318">
                  <c:v>43450</c:v>
                </c:pt>
                <c:pt idx="319">
                  <c:v>43451</c:v>
                </c:pt>
                <c:pt idx="320">
                  <c:v>43452</c:v>
                </c:pt>
                <c:pt idx="321">
                  <c:v>43453</c:v>
                </c:pt>
                <c:pt idx="322">
                  <c:v>43454</c:v>
                </c:pt>
                <c:pt idx="323">
                  <c:v>43455</c:v>
                </c:pt>
                <c:pt idx="324">
                  <c:v>43456</c:v>
                </c:pt>
                <c:pt idx="325">
                  <c:v>43457</c:v>
                </c:pt>
                <c:pt idx="326">
                  <c:v>43458</c:v>
                </c:pt>
                <c:pt idx="327">
                  <c:v>43459</c:v>
                </c:pt>
                <c:pt idx="328">
                  <c:v>43460</c:v>
                </c:pt>
                <c:pt idx="329">
                  <c:v>43461</c:v>
                </c:pt>
                <c:pt idx="330">
                  <c:v>43462</c:v>
                </c:pt>
                <c:pt idx="331">
                  <c:v>43463</c:v>
                </c:pt>
                <c:pt idx="332">
                  <c:v>43464</c:v>
                </c:pt>
                <c:pt idx="333">
                  <c:v>43465</c:v>
                </c:pt>
                <c:pt idx="334">
                  <c:v>43466</c:v>
                </c:pt>
                <c:pt idx="335">
                  <c:v>43467</c:v>
                </c:pt>
                <c:pt idx="336">
                  <c:v>43468</c:v>
                </c:pt>
                <c:pt idx="337">
                  <c:v>43469</c:v>
                </c:pt>
                <c:pt idx="338">
                  <c:v>43470</c:v>
                </c:pt>
                <c:pt idx="339">
                  <c:v>43471</c:v>
                </c:pt>
                <c:pt idx="340">
                  <c:v>43472</c:v>
                </c:pt>
                <c:pt idx="341">
                  <c:v>43473</c:v>
                </c:pt>
                <c:pt idx="342">
                  <c:v>43474</c:v>
                </c:pt>
                <c:pt idx="343">
                  <c:v>43475</c:v>
                </c:pt>
                <c:pt idx="344">
                  <c:v>43476</c:v>
                </c:pt>
                <c:pt idx="345">
                  <c:v>43477</c:v>
                </c:pt>
                <c:pt idx="346">
                  <c:v>43478</c:v>
                </c:pt>
                <c:pt idx="347">
                  <c:v>43479</c:v>
                </c:pt>
                <c:pt idx="348">
                  <c:v>43480</c:v>
                </c:pt>
                <c:pt idx="349">
                  <c:v>43481</c:v>
                </c:pt>
                <c:pt idx="350">
                  <c:v>43482</c:v>
                </c:pt>
                <c:pt idx="351">
                  <c:v>43483</c:v>
                </c:pt>
                <c:pt idx="352">
                  <c:v>43484</c:v>
                </c:pt>
                <c:pt idx="353">
                  <c:v>43485</c:v>
                </c:pt>
                <c:pt idx="354">
                  <c:v>43486</c:v>
                </c:pt>
                <c:pt idx="355">
                  <c:v>43487</c:v>
                </c:pt>
                <c:pt idx="356">
                  <c:v>43488</c:v>
                </c:pt>
                <c:pt idx="357">
                  <c:v>43489</c:v>
                </c:pt>
                <c:pt idx="358">
                  <c:v>43490</c:v>
                </c:pt>
                <c:pt idx="359">
                  <c:v>43491</c:v>
                </c:pt>
                <c:pt idx="360">
                  <c:v>43492</c:v>
                </c:pt>
                <c:pt idx="361">
                  <c:v>43493</c:v>
                </c:pt>
                <c:pt idx="362">
                  <c:v>43494</c:v>
                </c:pt>
                <c:pt idx="363">
                  <c:v>43495</c:v>
                </c:pt>
                <c:pt idx="364">
                  <c:v>43496</c:v>
                </c:pt>
                <c:pt idx="365">
                  <c:v>43497</c:v>
                </c:pt>
                <c:pt idx="366">
                  <c:v>43498</c:v>
                </c:pt>
                <c:pt idx="367">
                  <c:v>43499</c:v>
                </c:pt>
                <c:pt idx="368">
                  <c:v>43500</c:v>
                </c:pt>
                <c:pt idx="369">
                  <c:v>43501</c:v>
                </c:pt>
                <c:pt idx="370">
                  <c:v>43502</c:v>
                </c:pt>
                <c:pt idx="371">
                  <c:v>43503</c:v>
                </c:pt>
                <c:pt idx="372">
                  <c:v>43504</c:v>
                </c:pt>
                <c:pt idx="373">
                  <c:v>43505</c:v>
                </c:pt>
                <c:pt idx="374">
                  <c:v>43506</c:v>
                </c:pt>
                <c:pt idx="375">
                  <c:v>43507</c:v>
                </c:pt>
                <c:pt idx="376">
                  <c:v>43508</c:v>
                </c:pt>
                <c:pt idx="377">
                  <c:v>43509</c:v>
                </c:pt>
                <c:pt idx="378">
                  <c:v>43510</c:v>
                </c:pt>
                <c:pt idx="379">
                  <c:v>43511</c:v>
                </c:pt>
                <c:pt idx="380">
                  <c:v>43512</c:v>
                </c:pt>
                <c:pt idx="381">
                  <c:v>43513</c:v>
                </c:pt>
                <c:pt idx="382">
                  <c:v>43514</c:v>
                </c:pt>
                <c:pt idx="383">
                  <c:v>43515</c:v>
                </c:pt>
                <c:pt idx="384">
                  <c:v>43516</c:v>
                </c:pt>
                <c:pt idx="385">
                  <c:v>43517</c:v>
                </c:pt>
                <c:pt idx="386">
                  <c:v>43518</c:v>
                </c:pt>
                <c:pt idx="387">
                  <c:v>43519</c:v>
                </c:pt>
                <c:pt idx="388">
                  <c:v>43520</c:v>
                </c:pt>
                <c:pt idx="389">
                  <c:v>43521</c:v>
                </c:pt>
                <c:pt idx="390">
                  <c:v>43522</c:v>
                </c:pt>
                <c:pt idx="391">
                  <c:v>43523</c:v>
                </c:pt>
                <c:pt idx="392">
                  <c:v>43524</c:v>
                </c:pt>
              </c:numCache>
            </c:numRef>
          </c:cat>
          <c:val>
            <c:numRef>
              <c:f>Sheet1!$B$2:$B$394</c:f>
              <c:numCache>
                <c:formatCode>General</c:formatCode>
                <c:ptCount val="393"/>
                <c:pt idx="0">
                  <c:v>12235</c:v>
                </c:pt>
                <c:pt idx="1">
                  <c:v>12295</c:v>
                </c:pt>
                <c:pt idx="2">
                  <c:v>12305</c:v>
                </c:pt>
                <c:pt idx="3">
                  <c:v>12307</c:v>
                </c:pt>
                <c:pt idx="4">
                  <c:v>12319</c:v>
                </c:pt>
                <c:pt idx="5">
                  <c:v>12324</c:v>
                </c:pt>
                <c:pt idx="6">
                  <c:v>12327</c:v>
                </c:pt>
                <c:pt idx="7">
                  <c:v>12334</c:v>
                </c:pt>
                <c:pt idx="8">
                  <c:v>12344</c:v>
                </c:pt>
                <c:pt idx="9">
                  <c:v>12353</c:v>
                </c:pt>
                <c:pt idx="10">
                  <c:v>12353</c:v>
                </c:pt>
                <c:pt idx="11">
                  <c:v>12358</c:v>
                </c:pt>
                <c:pt idx="12">
                  <c:v>12411</c:v>
                </c:pt>
                <c:pt idx="13">
                  <c:v>12436</c:v>
                </c:pt>
                <c:pt idx="14">
                  <c:v>12446</c:v>
                </c:pt>
                <c:pt idx="15">
                  <c:v>12456</c:v>
                </c:pt>
                <c:pt idx="16">
                  <c:v>12467</c:v>
                </c:pt>
                <c:pt idx="17">
                  <c:v>12485</c:v>
                </c:pt>
                <c:pt idx="18">
                  <c:v>12490</c:v>
                </c:pt>
                <c:pt idx="19">
                  <c:v>12492</c:v>
                </c:pt>
                <c:pt idx="20">
                  <c:v>12502</c:v>
                </c:pt>
                <c:pt idx="21">
                  <c:v>12516</c:v>
                </c:pt>
                <c:pt idx="22">
                  <c:v>12529</c:v>
                </c:pt>
                <c:pt idx="23">
                  <c:v>12542</c:v>
                </c:pt>
                <c:pt idx="24">
                  <c:v>12546</c:v>
                </c:pt>
                <c:pt idx="25">
                  <c:v>12562</c:v>
                </c:pt>
                <c:pt idx="26">
                  <c:v>12568</c:v>
                </c:pt>
                <c:pt idx="27">
                  <c:v>12571</c:v>
                </c:pt>
                <c:pt idx="28">
                  <c:v>12572</c:v>
                </c:pt>
                <c:pt idx="29">
                  <c:v>12573</c:v>
                </c:pt>
                <c:pt idx="30">
                  <c:v>12575</c:v>
                </c:pt>
                <c:pt idx="31">
                  <c:v>12576</c:v>
                </c:pt>
                <c:pt idx="32">
                  <c:v>12577</c:v>
                </c:pt>
                <c:pt idx="33">
                  <c:v>12579</c:v>
                </c:pt>
                <c:pt idx="34">
                  <c:v>12589</c:v>
                </c:pt>
                <c:pt idx="35">
                  <c:v>12607</c:v>
                </c:pt>
                <c:pt idx="36">
                  <c:v>12621</c:v>
                </c:pt>
                <c:pt idx="37">
                  <c:v>12628</c:v>
                </c:pt>
                <c:pt idx="38">
                  <c:v>12631</c:v>
                </c:pt>
                <c:pt idx="39">
                  <c:v>12734</c:v>
                </c:pt>
                <c:pt idx="40">
                  <c:v>12844</c:v>
                </c:pt>
                <c:pt idx="41">
                  <c:v>12854</c:v>
                </c:pt>
                <c:pt idx="42">
                  <c:v>12872</c:v>
                </c:pt>
                <c:pt idx="43">
                  <c:v>12886</c:v>
                </c:pt>
                <c:pt idx="44">
                  <c:v>12902</c:v>
                </c:pt>
                <c:pt idx="45">
                  <c:v>12913</c:v>
                </c:pt>
                <c:pt idx="46">
                  <c:v>12941</c:v>
                </c:pt>
                <c:pt idx="47">
                  <c:v>12950</c:v>
                </c:pt>
                <c:pt idx="48">
                  <c:v>12947</c:v>
                </c:pt>
                <c:pt idx="49">
                  <c:v>13000</c:v>
                </c:pt>
                <c:pt idx="50">
                  <c:v>13017</c:v>
                </c:pt>
                <c:pt idx="51">
                  <c:v>13034</c:v>
                </c:pt>
                <c:pt idx="52">
                  <c:v>13055</c:v>
                </c:pt>
                <c:pt idx="53">
                  <c:v>13074</c:v>
                </c:pt>
                <c:pt idx="54">
                  <c:v>13082</c:v>
                </c:pt>
                <c:pt idx="55">
                  <c:v>13101</c:v>
                </c:pt>
                <c:pt idx="56">
                  <c:v>13123</c:v>
                </c:pt>
                <c:pt idx="57">
                  <c:v>13143</c:v>
                </c:pt>
                <c:pt idx="60">
                  <c:v>13170</c:v>
                </c:pt>
                <c:pt idx="61">
                  <c:v>13171</c:v>
                </c:pt>
                <c:pt idx="62">
                  <c:v>13184</c:v>
                </c:pt>
                <c:pt idx="63">
                  <c:v>13187</c:v>
                </c:pt>
                <c:pt idx="64">
                  <c:v>13189</c:v>
                </c:pt>
                <c:pt idx="65">
                  <c:v>13204</c:v>
                </c:pt>
                <c:pt idx="66">
                  <c:v>13210</c:v>
                </c:pt>
                <c:pt idx="67">
                  <c:v>13210</c:v>
                </c:pt>
                <c:pt idx="68">
                  <c:v>13215</c:v>
                </c:pt>
                <c:pt idx="69">
                  <c:v>13220</c:v>
                </c:pt>
                <c:pt idx="70">
                  <c:v>13225</c:v>
                </c:pt>
                <c:pt idx="71">
                  <c:v>13229</c:v>
                </c:pt>
                <c:pt idx="72">
                  <c:v>13231</c:v>
                </c:pt>
                <c:pt idx="73">
                  <c:v>13240</c:v>
                </c:pt>
                <c:pt idx="74">
                  <c:v>13246</c:v>
                </c:pt>
                <c:pt idx="75">
                  <c:v>13249</c:v>
                </c:pt>
                <c:pt idx="76">
                  <c:v>13261</c:v>
                </c:pt>
                <c:pt idx="77">
                  <c:v>13273</c:v>
                </c:pt>
                <c:pt idx="78">
                  <c:v>13286</c:v>
                </c:pt>
                <c:pt idx="79">
                  <c:v>13300</c:v>
                </c:pt>
                <c:pt idx="80">
                  <c:v>13319</c:v>
                </c:pt>
                <c:pt idx="81">
                  <c:v>13343</c:v>
                </c:pt>
                <c:pt idx="82">
                  <c:v>13366</c:v>
                </c:pt>
                <c:pt idx="83">
                  <c:v>13390</c:v>
                </c:pt>
                <c:pt idx="84">
                  <c:v>13411</c:v>
                </c:pt>
                <c:pt idx="85">
                  <c:v>13432</c:v>
                </c:pt>
                <c:pt idx="86">
                  <c:v>13446</c:v>
                </c:pt>
                <c:pt idx="87">
                  <c:v>13481</c:v>
                </c:pt>
                <c:pt idx="88">
                  <c:v>13493</c:v>
                </c:pt>
                <c:pt idx="89">
                  <c:v>13514</c:v>
                </c:pt>
                <c:pt idx="90">
                  <c:v>13539</c:v>
                </c:pt>
                <c:pt idx="91">
                  <c:v>13546</c:v>
                </c:pt>
                <c:pt idx="92">
                  <c:v>13549</c:v>
                </c:pt>
                <c:pt idx="93">
                  <c:v>13549</c:v>
                </c:pt>
                <c:pt idx="94">
                  <c:v>13553</c:v>
                </c:pt>
                <c:pt idx="95">
                  <c:v>13558</c:v>
                </c:pt>
                <c:pt idx="96">
                  <c:v>13562</c:v>
                </c:pt>
                <c:pt idx="97">
                  <c:v>13577</c:v>
                </c:pt>
                <c:pt idx="98">
                  <c:v>13573</c:v>
                </c:pt>
                <c:pt idx="99">
                  <c:v>13575</c:v>
                </c:pt>
                <c:pt idx="100">
                  <c:v>13581</c:v>
                </c:pt>
                <c:pt idx="101">
                  <c:v>13591</c:v>
                </c:pt>
                <c:pt idx="102">
                  <c:v>13603</c:v>
                </c:pt>
                <c:pt idx="103">
                  <c:v>13616</c:v>
                </c:pt>
                <c:pt idx="104">
                  <c:v>13617</c:v>
                </c:pt>
                <c:pt idx="105">
                  <c:v>13622</c:v>
                </c:pt>
                <c:pt idx="106">
                  <c:v>13622</c:v>
                </c:pt>
                <c:pt idx="107">
                  <c:v>13626</c:v>
                </c:pt>
                <c:pt idx="108">
                  <c:v>13636</c:v>
                </c:pt>
                <c:pt idx="109">
                  <c:v>13639</c:v>
                </c:pt>
                <c:pt idx="110">
                  <c:v>13642</c:v>
                </c:pt>
                <c:pt idx="111">
                  <c:v>13646</c:v>
                </c:pt>
                <c:pt idx="112">
                  <c:v>13655</c:v>
                </c:pt>
                <c:pt idx="113">
                  <c:v>13667</c:v>
                </c:pt>
                <c:pt idx="114">
                  <c:v>13682</c:v>
                </c:pt>
                <c:pt idx="115">
                  <c:v>13690</c:v>
                </c:pt>
                <c:pt idx="116">
                  <c:v>13710</c:v>
                </c:pt>
                <c:pt idx="117">
                  <c:v>13726</c:v>
                </c:pt>
                <c:pt idx="118">
                  <c:v>13735</c:v>
                </c:pt>
                <c:pt idx="119">
                  <c:v>13749</c:v>
                </c:pt>
                <c:pt idx="120">
                  <c:v>13761</c:v>
                </c:pt>
                <c:pt idx="121">
                  <c:v>13768</c:v>
                </c:pt>
                <c:pt idx="122">
                  <c:v>13789</c:v>
                </c:pt>
                <c:pt idx="123">
                  <c:v>13797</c:v>
                </c:pt>
                <c:pt idx="124">
                  <c:v>13824</c:v>
                </c:pt>
                <c:pt idx="125">
                  <c:v>13868</c:v>
                </c:pt>
                <c:pt idx="126">
                  <c:v>13878</c:v>
                </c:pt>
                <c:pt idx="127">
                  <c:v>13887</c:v>
                </c:pt>
                <c:pt idx="128">
                  <c:v>14096</c:v>
                </c:pt>
                <c:pt idx="129">
                  <c:v>14177</c:v>
                </c:pt>
                <c:pt idx="130">
                  <c:v>14249</c:v>
                </c:pt>
                <c:pt idx="131">
                  <c:v>14320</c:v>
                </c:pt>
                <c:pt idx="132">
                  <c:v>14348</c:v>
                </c:pt>
                <c:pt idx="133">
                  <c:v>14381</c:v>
                </c:pt>
                <c:pt idx="134">
                  <c:v>14396</c:v>
                </c:pt>
                <c:pt idx="135">
                  <c:v>14403</c:v>
                </c:pt>
                <c:pt idx="136">
                  <c:v>14405</c:v>
                </c:pt>
                <c:pt idx="137">
                  <c:v>14423</c:v>
                </c:pt>
                <c:pt idx="138">
                  <c:v>14422</c:v>
                </c:pt>
                <c:pt idx="139">
                  <c:v>14431</c:v>
                </c:pt>
                <c:pt idx="140">
                  <c:v>14446</c:v>
                </c:pt>
                <c:pt idx="141">
                  <c:v>14463</c:v>
                </c:pt>
                <c:pt idx="142">
                  <c:v>14476</c:v>
                </c:pt>
                <c:pt idx="143">
                  <c:v>14490</c:v>
                </c:pt>
                <c:pt idx="144">
                  <c:v>14492</c:v>
                </c:pt>
                <c:pt idx="145">
                  <c:v>14498</c:v>
                </c:pt>
                <c:pt idx="146">
                  <c:v>14510</c:v>
                </c:pt>
                <c:pt idx="147">
                  <c:v>14515</c:v>
                </c:pt>
                <c:pt idx="148">
                  <c:v>14516</c:v>
                </c:pt>
                <c:pt idx="149">
                  <c:v>14522</c:v>
                </c:pt>
                <c:pt idx="150">
                  <c:v>14522</c:v>
                </c:pt>
                <c:pt idx="151">
                  <c:v>14526</c:v>
                </c:pt>
                <c:pt idx="152">
                  <c:v>14530</c:v>
                </c:pt>
                <c:pt idx="153">
                  <c:v>14534</c:v>
                </c:pt>
                <c:pt idx="154">
                  <c:v>14530</c:v>
                </c:pt>
                <c:pt idx="155">
                  <c:v>14529</c:v>
                </c:pt>
                <c:pt idx="156">
                  <c:v>14528</c:v>
                </c:pt>
                <c:pt idx="157">
                  <c:v>14525</c:v>
                </c:pt>
                <c:pt idx="158">
                  <c:v>14523</c:v>
                </c:pt>
                <c:pt idx="159">
                  <c:v>14524</c:v>
                </c:pt>
                <c:pt idx="160">
                  <c:v>14527</c:v>
                </c:pt>
                <c:pt idx="161">
                  <c:v>14528</c:v>
                </c:pt>
                <c:pt idx="162">
                  <c:v>14521</c:v>
                </c:pt>
                <c:pt idx="163">
                  <c:v>14520</c:v>
                </c:pt>
                <c:pt idx="164">
                  <c:v>14515</c:v>
                </c:pt>
                <c:pt idx="165">
                  <c:v>14518</c:v>
                </c:pt>
                <c:pt idx="166">
                  <c:v>14516</c:v>
                </c:pt>
                <c:pt idx="167">
                  <c:v>14518</c:v>
                </c:pt>
                <c:pt idx="168">
                  <c:v>14520</c:v>
                </c:pt>
                <c:pt idx="169">
                  <c:v>14517</c:v>
                </c:pt>
                <c:pt idx="170">
                  <c:v>14528</c:v>
                </c:pt>
                <c:pt idx="171">
                  <c:v>14533</c:v>
                </c:pt>
                <c:pt idx="172">
                  <c:v>14534</c:v>
                </c:pt>
                <c:pt idx="173">
                  <c:v>14532</c:v>
                </c:pt>
                <c:pt idx="174">
                  <c:v>14530</c:v>
                </c:pt>
                <c:pt idx="175">
                  <c:v>14533</c:v>
                </c:pt>
                <c:pt idx="176">
                  <c:v>14536</c:v>
                </c:pt>
                <c:pt idx="177">
                  <c:v>14544</c:v>
                </c:pt>
                <c:pt idx="178">
                  <c:v>14541</c:v>
                </c:pt>
                <c:pt idx="179">
                  <c:v>14542</c:v>
                </c:pt>
                <c:pt idx="180">
                  <c:v>14547</c:v>
                </c:pt>
                <c:pt idx="181">
                  <c:v>14557</c:v>
                </c:pt>
                <c:pt idx="182">
                  <c:v>14562</c:v>
                </c:pt>
                <c:pt idx="183">
                  <c:v>14567</c:v>
                </c:pt>
                <c:pt idx="184">
                  <c:v>14569</c:v>
                </c:pt>
                <c:pt idx="185">
                  <c:v>14577</c:v>
                </c:pt>
                <c:pt idx="186">
                  <c:v>14586</c:v>
                </c:pt>
                <c:pt idx="187">
                  <c:v>14585</c:v>
                </c:pt>
                <c:pt idx="188">
                  <c:v>14588</c:v>
                </c:pt>
                <c:pt idx="189">
                  <c:v>14595</c:v>
                </c:pt>
                <c:pt idx="190">
                  <c:v>14596</c:v>
                </c:pt>
                <c:pt idx="191">
                  <c:v>14599</c:v>
                </c:pt>
                <c:pt idx="192">
                  <c:v>14604</c:v>
                </c:pt>
                <c:pt idx="193">
                  <c:v>14609</c:v>
                </c:pt>
                <c:pt idx="194">
                  <c:v>14614</c:v>
                </c:pt>
                <c:pt idx="195">
                  <c:v>14618</c:v>
                </c:pt>
                <c:pt idx="196">
                  <c:v>14625</c:v>
                </c:pt>
                <c:pt idx="197">
                  <c:v>14625</c:v>
                </c:pt>
                <c:pt idx="198">
                  <c:v>14623</c:v>
                </c:pt>
                <c:pt idx="199">
                  <c:v>14620</c:v>
                </c:pt>
                <c:pt idx="200">
                  <c:v>14616</c:v>
                </c:pt>
                <c:pt idx="201">
                  <c:v>14617</c:v>
                </c:pt>
                <c:pt idx="202">
                  <c:v>14611</c:v>
                </c:pt>
                <c:pt idx="203">
                  <c:v>14609</c:v>
                </c:pt>
                <c:pt idx="204">
                  <c:v>14612</c:v>
                </c:pt>
                <c:pt idx="205">
                  <c:v>14613</c:v>
                </c:pt>
                <c:pt idx="206">
                  <c:v>14616</c:v>
                </c:pt>
                <c:pt idx="207">
                  <c:v>14606</c:v>
                </c:pt>
                <c:pt idx="208">
                  <c:v>14608</c:v>
                </c:pt>
                <c:pt idx="209">
                  <c:v>14615</c:v>
                </c:pt>
                <c:pt idx="210">
                  <c:v>14621</c:v>
                </c:pt>
                <c:pt idx="211">
                  <c:v>14617</c:v>
                </c:pt>
                <c:pt idx="212">
                  <c:v>14612</c:v>
                </c:pt>
                <c:pt idx="213">
                  <c:v>14609</c:v>
                </c:pt>
                <c:pt idx="214">
                  <c:v>14609</c:v>
                </c:pt>
                <c:pt idx="215">
                  <c:v>14614</c:v>
                </c:pt>
                <c:pt idx="216">
                  <c:v>14616</c:v>
                </c:pt>
                <c:pt idx="217">
                  <c:v>14613</c:v>
                </c:pt>
                <c:pt idx="218">
                  <c:v>14613</c:v>
                </c:pt>
                <c:pt idx="219">
                  <c:v>14607</c:v>
                </c:pt>
                <c:pt idx="220">
                  <c:v>14610</c:v>
                </c:pt>
                <c:pt idx="221">
                  <c:v>14619</c:v>
                </c:pt>
                <c:pt idx="222">
                  <c:v>14619</c:v>
                </c:pt>
                <c:pt idx="223">
                  <c:v>14618</c:v>
                </c:pt>
                <c:pt idx="224">
                  <c:v>14616</c:v>
                </c:pt>
                <c:pt idx="225">
                  <c:v>14612</c:v>
                </c:pt>
                <c:pt idx="226">
                  <c:v>14615</c:v>
                </c:pt>
                <c:pt idx="227">
                  <c:v>14614</c:v>
                </c:pt>
                <c:pt idx="228">
                  <c:v>14614</c:v>
                </c:pt>
                <c:pt idx="229">
                  <c:v>14612</c:v>
                </c:pt>
                <c:pt idx="230">
                  <c:v>14613</c:v>
                </c:pt>
                <c:pt idx="231">
                  <c:v>14614</c:v>
                </c:pt>
                <c:pt idx="232">
                  <c:v>14609</c:v>
                </c:pt>
                <c:pt idx="233">
                  <c:v>14605</c:v>
                </c:pt>
                <c:pt idx="234">
                  <c:v>14600</c:v>
                </c:pt>
                <c:pt idx="235">
                  <c:v>14592</c:v>
                </c:pt>
                <c:pt idx="236">
                  <c:v>14581</c:v>
                </c:pt>
                <c:pt idx="237">
                  <c:v>14580</c:v>
                </c:pt>
                <c:pt idx="238">
                  <c:v>14582</c:v>
                </c:pt>
                <c:pt idx="239">
                  <c:v>14581</c:v>
                </c:pt>
                <c:pt idx="240">
                  <c:v>14580</c:v>
                </c:pt>
                <c:pt idx="241">
                  <c:v>14581</c:v>
                </c:pt>
                <c:pt idx="242">
                  <c:v>14580</c:v>
                </c:pt>
                <c:pt idx="243">
                  <c:v>14589</c:v>
                </c:pt>
                <c:pt idx="244">
                  <c:v>14591</c:v>
                </c:pt>
                <c:pt idx="245">
                  <c:v>14590</c:v>
                </c:pt>
                <c:pt idx="246">
                  <c:v>14591</c:v>
                </c:pt>
                <c:pt idx="247">
                  <c:v>14588</c:v>
                </c:pt>
                <c:pt idx="248">
                  <c:v>14592</c:v>
                </c:pt>
                <c:pt idx="249">
                  <c:v>14601</c:v>
                </c:pt>
                <c:pt idx="250">
                  <c:v>14604</c:v>
                </c:pt>
                <c:pt idx="251">
                  <c:v>14606</c:v>
                </c:pt>
                <c:pt idx="252">
                  <c:v>14600</c:v>
                </c:pt>
                <c:pt idx="253">
                  <c:v>14604</c:v>
                </c:pt>
                <c:pt idx="254">
                  <c:v>14606</c:v>
                </c:pt>
                <c:pt idx="255">
                  <c:v>14611</c:v>
                </c:pt>
                <c:pt idx="256">
                  <c:v>14610</c:v>
                </c:pt>
                <c:pt idx="257">
                  <c:v>14614</c:v>
                </c:pt>
                <c:pt idx="258">
                  <c:v>14606</c:v>
                </c:pt>
                <c:pt idx="259">
                  <c:v>14606</c:v>
                </c:pt>
                <c:pt idx="260">
                  <c:v>14606</c:v>
                </c:pt>
                <c:pt idx="261">
                  <c:v>14607</c:v>
                </c:pt>
                <c:pt idx="262">
                  <c:v>14605</c:v>
                </c:pt>
                <c:pt idx="263">
                  <c:v>14601</c:v>
                </c:pt>
                <c:pt idx="264">
                  <c:v>14606</c:v>
                </c:pt>
                <c:pt idx="265">
                  <c:v>14607</c:v>
                </c:pt>
                <c:pt idx="266">
                  <c:v>14618</c:v>
                </c:pt>
                <c:pt idx="267">
                  <c:v>14629</c:v>
                </c:pt>
                <c:pt idx="268">
                  <c:v>14634</c:v>
                </c:pt>
                <c:pt idx="269">
                  <c:v>14640</c:v>
                </c:pt>
                <c:pt idx="270">
                  <c:v>14641</c:v>
                </c:pt>
                <c:pt idx="271">
                  <c:v>14652</c:v>
                </c:pt>
                <c:pt idx="272">
                  <c:v>14658</c:v>
                </c:pt>
                <c:pt idx="273">
                  <c:v>14662</c:v>
                </c:pt>
                <c:pt idx="274">
                  <c:v>14665</c:v>
                </c:pt>
                <c:pt idx="275">
                  <c:v>14670</c:v>
                </c:pt>
                <c:pt idx="276">
                  <c:v>14672</c:v>
                </c:pt>
                <c:pt idx="277">
                  <c:v>14685</c:v>
                </c:pt>
                <c:pt idx="278">
                  <c:v>14691</c:v>
                </c:pt>
                <c:pt idx="279">
                  <c:v>14695</c:v>
                </c:pt>
                <c:pt idx="280">
                  <c:v>14691</c:v>
                </c:pt>
                <c:pt idx="281">
                  <c:v>14690</c:v>
                </c:pt>
                <c:pt idx="282">
                  <c:v>14696</c:v>
                </c:pt>
                <c:pt idx="283">
                  <c:v>14702</c:v>
                </c:pt>
                <c:pt idx="284">
                  <c:v>14700</c:v>
                </c:pt>
                <c:pt idx="285">
                  <c:v>14703</c:v>
                </c:pt>
                <c:pt idx="286">
                  <c:v>14707</c:v>
                </c:pt>
                <c:pt idx="287">
                  <c:v>14713</c:v>
                </c:pt>
                <c:pt idx="288">
                  <c:v>14723</c:v>
                </c:pt>
                <c:pt idx="289">
                  <c:v>14726</c:v>
                </c:pt>
                <c:pt idx="290">
                  <c:v>14728</c:v>
                </c:pt>
                <c:pt idx="291">
                  <c:v>14726</c:v>
                </c:pt>
                <c:pt idx="292">
                  <c:v>14720</c:v>
                </c:pt>
                <c:pt idx="293">
                  <c:v>14723</c:v>
                </c:pt>
                <c:pt idx="294">
                  <c:v>14724</c:v>
                </c:pt>
                <c:pt idx="295">
                  <c:v>14725</c:v>
                </c:pt>
                <c:pt idx="296">
                  <c:v>14716</c:v>
                </c:pt>
                <c:pt idx="297">
                  <c:v>14718</c:v>
                </c:pt>
                <c:pt idx="298">
                  <c:v>14723</c:v>
                </c:pt>
                <c:pt idx="299">
                  <c:v>14722</c:v>
                </c:pt>
                <c:pt idx="300">
                  <c:v>14724</c:v>
                </c:pt>
                <c:pt idx="301">
                  <c:v>14724</c:v>
                </c:pt>
                <c:pt idx="302">
                  <c:v>14727</c:v>
                </c:pt>
                <c:pt idx="303">
                  <c:v>14729</c:v>
                </c:pt>
                <c:pt idx="304">
                  <c:v>14725</c:v>
                </c:pt>
                <c:pt idx="305">
                  <c:v>14732</c:v>
                </c:pt>
                <c:pt idx="306">
                  <c:v>14730</c:v>
                </c:pt>
                <c:pt idx="307">
                  <c:v>14729</c:v>
                </c:pt>
                <c:pt idx="308">
                  <c:v>14728</c:v>
                </c:pt>
                <c:pt idx="309">
                  <c:v>14725</c:v>
                </c:pt>
                <c:pt idx="310">
                  <c:v>14728</c:v>
                </c:pt>
                <c:pt idx="311">
                  <c:v>14732</c:v>
                </c:pt>
                <c:pt idx="312">
                  <c:v>14739</c:v>
                </c:pt>
                <c:pt idx="313">
                  <c:v>14741</c:v>
                </c:pt>
                <c:pt idx="314">
                  <c:v>14758</c:v>
                </c:pt>
                <c:pt idx="315">
                  <c:v>14753</c:v>
                </c:pt>
                <c:pt idx="316">
                  <c:v>14758</c:v>
                </c:pt>
                <c:pt idx="317">
                  <c:v>14764</c:v>
                </c:pt>
                <c:pt idx="318">
                  <c:v>14766</c:v>
                </c:pt>
                <c:pt idx="319">
                  <c:v>14770</c:v>
                </c:pt>
                <c:pt idx="320">
                  <c:v>14775</c:v>
                </c:pt>
                <c:pt idx="321">
                  <c:v>14786</c:v>
                </c:pt>
                <c:pt idx="322">
                  <c:v>14789</c:v>
                </c:pt>
                <c:pt idx="323">
                  <c:v>14790</c:v>
                </c:pt>
                <c:pt idx="324">
                  <c:v>14799</c:v>
                </c:pt>
                <c:pt idx="325">
                  <c:v>14804</c:v>
                </c:pt>
                <c:pt idx="326">
                  <c:v>14808</c:v>
                </c:pt>
                <c:pt idx="327">
                  <c:v>14816</c:v>
                </c:pt>
                <c:pt idx="328">
                  <c:v>14817</c:v>
                </c:pt>
                <c:pt idx="329">
                  <c:v>14834</c:v>
                </c:pt>
                <c:pt idx="330">
                  <c:v>14846</c:v>
                </c:pt>
                <c:pt idx="331">
                  <c:v>14860</c:v>
                </c:pt>
                <c:pt idx="332">
                  <c:v>14870</c:v>
                </c:pt>
                <c:pt idx="333">
                  <c:v>14877</c:v>
                </c:pt>
                <c:pt idx="334">
                  <c:v>14892</c:v>
                </c:pt>
                <c:pt idx="335">
                  <c:v>14915</c:v>
                </c:pt>
                <c:pt idx="336">
                  <c:v>14926</c:v>
                </c:pt>
                <c:pt idx="337">
                  <c:v>14937</c:v>
                </c:pt>
                <c:pt idx="338">
                  <c:v>14959</c:v>
                </c:pt>
                <c:pt idx="339">
                  <c:v>14970</c:v>
                </c:pt>
                <c:pt idx="340">
                  <c:v>14974</c:v>
                </c:pt>
                <c:pt idx="341">
                  <c:v>14980</c:v>
                </c:pt>
                <c:pt idx="342">
                  <c:v>14990</c:v>
                </c:pt>
                <c:pt idx="343">
                  <c:v>14993</c:v>
                </c:pt>
                <c:pt idx="344">
                  <c:v>15003</c:v>
                </c:pt>
                <c:pt idx="345">
                  <c:v>15021</c:v>
                </c:pt>
                <c:pt idx="346">
                  <c:v>15055</c:v>
                </c:pt>
                <c:pt idx="347">
                  <c:v>15084</c:v>
                </c:pt>
                <c:pt idx="348">
                  <c:v>15097</c:v>
                </c:pt>
                <c:pt idx="349">
                  <c:v>15105</c:v>
                </c:pt>
                <c:pt idx="350">
                  <c:v>15103</c:v>
                </c:pt>
                <c:pt idx="351">
                  <c:v>15111</c:v>
                </c:pt>
                <c:pt idx="352">
                  <c:v>15131</c:v>
                </c:pt>
                <c:pt idx="353">
                  <c:v>15137</c:v>
                </c:pt>
                <c:pt idx="354">
                  <c:v>15139</c:v>
                </c:pt>
                <c:pt idx="355">
                  <c:v>15142</c:v>
                </c:pt>
                <c:pt idx="356">
                  <c:v>15139</c:v>
                </c:pt>
                <c:pt idx="357">
                  <c:v>15138</c:v>
                </c:pt>
                <c:pt idx="358">
                  <c:v>15139</c:v>
                </c:pt>
                <c:pt idx="359">
                  <c:v>15129</c:v>
                </c:pt>
                <c:pt idx="360">
                  <c:v>15126</c:v>
                </c:pt>
                <c:pt idx="361">
                  <c:v>15126</c:v>
                </c:pt>
                <c:pt idx="362">
                  <c:v>15131</c:v>
                </c:pt>
                <c:pt idx="363">
                  <c:v>15138</c:v>
                </c:pt>
                <c:pt idx="364">
                  <c:v>15143</c:v>
                </c:pt>
                <c:pt idx="365">
                  <c:v>15154</c:v>
                </c:pt>
                <c:pt idx="366">
                  <c:v>15158</c:v>
                </c:pt>
                <c:pt idx="367">
                  <c:v>15164</c:v>
                </c:pt>
                <c:pt idx="368">
                  <c:v>15171</c:v>
                </c:pt>
                <c:pt idx="369">
                  <c:v>15172</c:v>
                </c:pt>
                <c:pt idx="370">
                  <c:v>15179</c:v>
                </c:pt>
                <c:pt idx="371">
                  <c:v>15191</c:v>
                </c:pt>
                <c:pt idx="372">
                  <c:v>15204</c:v>
                </c:pt>
                <c:pt idx="373">
                  <c:v>15259</c:v>
                </c:pt>
                <c:pt idx="374">
                  <c:v>15305</c:v>
                </c:pt>
                <c:pt idx="375">
                  <c:v>15316</c:v>
                </c:pt>
                <c:pt idx="376">
                  <c:v>15324</c:v>
                </c:pt>
                <c:pt idx="377">
                  <c:v>15333</c:v>
                </c:pt>
                <c:pt idx="378">
                  <c:v>15342</c:v>
                </c:pt>
                <c:pt idx="379">
                  <c:v>15339</c:v>
                </c:pt>
                <c:pt idx="380">
                  <c:v>15335</c:v>
                </c:pt>
                <c:pt idx="381">
                  <c:v>15335</c:v>
                </c:pt>
                <c:pt idx="382">
                  <c:v>15336</c:v>
                </c:pt>
                <c:pt idx="383">
                  <c:v>15344</c:v>
                </c:pt>
                <c:pt idx="384">
                  <c:v>15343</c:v>
                </c:pt>
                <c:pt idx="385">
                  <c:v>15358</c:v>
                </c:pt>
                <c:pt idx="386">
                  <c:v>15385</c:v>
                </c:pt>
                <c:pt idx="387">
                  <c:v>15412</c:v>
                </c:pt>
                <c:pt idx="388">
                  <c:v>15421</c:v>
                </c:pt>
                <c:pt idx="389">
                  <c:v>15435</c:v>
                </c:pt>
                <c:pt idx="390">
                  <c:v>15454</c:v>
                </c:pt>
                <c:pt idx="391">
                  <c:v>15466</c:v>
                </c:pt>
                <c:pt idx="392">
                  <c:v>15480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EB-4B2B-8B16-802D4D99F0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Sheet1!$A$2:$A$394</c:f>
              <c:numCache>
                <c:formatCode>m/d/yyyy</c:formatCode>
                <c:ptCount val="393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  <c:pt idx="59">
                  <c:v>43191</c:v>
                </c:pt>
                <c:pt idx="60">
                  <c:v>43192</c:v>
                </c:pt>
                <c:pt idx="61">
                  <c:v>43193</c:v>
                </c:pt>
                <c:pt idx="62">
                  <c:v>43194</c:v>
                </c:pt>
                <c:pt idx="63">
                  <c:v>43195</c:v>
                </c:pt>
                <c:pt idx="64">
                  <c:v>43196</c:v>
                </c:pt>
                <c:pt idx="65">
                  <c:v>43197</c:v>
                </c:pt>
                <c:pt idx="66">
                  <c:v>43198</c:v>
                </c:pt>
                <c:pt idx="67">
                  <c:v>43199</c:v>
                </c:pt>
                <c:pt idx="68">
                  <c:v>43200</c:v>
                </c:pt>
                <c:pt idx="69">
                  <c:v>43201</c:v>
                </c:pt>
                <c:pt idx="70">
                  <c:v>43202</c:v>
                </c:pt>
                <c:pt idx="71">
                  <c:v>43203</c:v>
                </c:pt>
                <c:pt idx="72">
                  <c:v>43204</c:v>
                </c:pt>
                <c:pt idx="73">
                  <c:v>43205</c:v>
                </c:pt>
                <c:pt idx="74">
                  <c:v>43206</c:v>
                </c:pt>
                <c:pt idx="75">
                  <c:v>43207</c:v>
                </c:pt>
                <c:pt idx="76">
                  <c:v>43208</c:v>
                </c:pt>
                <c:pt idx="77">
                  <c:v>43209</c:v>
                </c:pt>
                <c:pt idx="78">
                  <c:v>43210</c:v>
                </c:pt>
                <c:pt idx="79">
                  <c:v>43211</c:v>
                </c:pt>
                <c:pt idx="80">
                  <c:v>43212</c:v>
                </c:pt>
                <c:pt idx="81">
                  <c:v>43213</c:v>
                </c:pt>
                <c:pt idx="82">
                  <c:v>43214</c:v>
                </c:pt>
                <c:pt idx="83">
                  <c:v>43215</c:v>
                </c:pt>
                <c:pt idx="84">
                  <c:v>43216</c:v>
                </c:pt>
                <c:pt idx="85">
                  <c:v>43217</c:v>
                </c:pt>
                <c:pt idx="86">
                  <c:v>43218</c:v>
                </c:pt>
                <c:pt idx="87">
                  <c:v>43219</c:v>
                </c:pt>
                <c:pt idx="88">
                  <c:v>43220</c:v>
                </c:pt>
                <c:pt idx="89">
                  <c:v>43221</c:v>
                </c:pt>
                <c:pt idx="90">
                  <c:v>43222</c:v>
                </c:pt>
                <c:pt idx="91">
                  <c:v>43223</c:v>
                </c:pt>
                <c:pt idx="92">
                  <c:v>43224</c:v>
                </c:pt>
                <c:pt idx="93">
                  <c:v>43225</c:v>
                </c:pt>
                <c:pt idx="94">
                  <c:v>43226</c:v>
                </c:pt>
                <c:pt idx="95">
                  <c:v>43227</c:v>
                </c:pt>
                <c:pt idx="96">
                  <c:v>43228</c:v>
                </c:pt>
                <c:pt idx="97">
                  <c:v>43229</c:v>
                </c:pt>
                <c:pt idx="98">
                  <c:v>43230</c:v>
                </c:pt>
                <c:pt idx="99">
                  <c:v>43231</c:v>
                </c:pt>
                <c:pt idx="100">
                  <c:v>43232</c:v>
                </c:pt>
                <c:pt idx="101">
                  <c:v>43233</c:v>
                </c:pt>
                <c:pt idx="102">
                  <c:v>43234</c:v>
                </c:pt>
                <c:pt idx="103">
                  <c:v>43235</c:v>
                </c:pt>
                <c:pt idx="104">
                  <c:v>43236</c:v>
                </c:pt>
                <c:pt idx="105">
                  <c:v>43237</c:v>
                </c:pt>
                <c:pt idx="106">
                  <c:v>43238</c:v>
                </c:pt>
                <c:pt idx="107">
                  <c:v>43239</c:v>
                </c:pt>
                <c:pt idx="108">
                  <c:v>43240</c:v>
                </c:pt>
                <c:pt idx="109">
                  <c:v>43241</c:v>
                </c:pt>
                <c:pt idx="110">
                  <c:v>43242</c:v>
                </c:pt>
                <c:pt idx="111">
                  <c:v>43243</c:v>
                </c:pt>
                <c:pt idx="112">
                  <c:v>43244</c:v>
                </c:pt>
                <c:pt idx="113">
                  <c:v>43245</c:v>
                </c:pt>
                <c:pt idx="114">
                  <c:v>43246</c:v>
                </c:pt>
                <c:pt idx="115">
                  <c:v>43247</c:v>
                </c:pt>
                <c:pt idx="116">
                  <c:v>43248</c:v>
                </c:pt>
                <c:pt idx="117">
                  <c:v>43249</c:v>
                </c:pt>
                <c:pt idx="118">
                  <c:v>43250</c:v>
                </c:pt>
                <c:pt idx="119">
                  <c:v>43251</c:v>
                </c:pt>
                <c:pt idx="120">
                  <c:v>43252</c:v>
                </c:pt>
                <c:pt idx="121">
                  <c:v>43253</c:v>
                </c:pt>
                <c:pt idx="122">
                  <c:v>43254</c:v>
                </c:pt>
                <c:pt idx="123">
                  <c:v>43255</c:v>
                </c:pt>
                <c:pt idx="124">
                  <c:v>43256</c:v>
                </c:pt>
                <c:pt idx="125">
                  <c:v>43257</c:v>
                </c:pt>
                <c:pt idx="126">
                  <c:v>43258</c:v>
                </c:pt>
                <c:pt idx="127">
                  <c:v>43259</c:v>
                </c:pt>
                <c:pt idx="128">
                  <c:v>43260</c:v>
                </c:pt>
                <c:pt idx="129">
                  <c:v>43261</c:v>
                </c:pt>
                <c:pt idx="130">
                  <c:v>43262</c:v>
                </c:pt>
                <c:pt idx="131">
                  <c:v>43263</c:v>
                </c:pt>
                <c:pt idx="132">
                  <c:v>43264</c:v>
                </c:pt>
                <c:pt idx="133">
                  <c:v>43265</c:v>
                </c:pt>
                <c:pt idx="134">
                  <c:v>43266</c:v>
                </c:pt>
                <c:pt idx="135">
                  <c:v>43267</c:v>
                </c:pt>
                <c:pt idx="136">
                  <c:v>43268</c:v>
                </c:pt>
                <c:pt idx="137">
                  <c:v>43269</c:v>
                </c:pt>
                <c:pt idx="138">
                  <c:v>43270</c:v>
                </c:pt>
                <c:pt idx="139">
                  <c:v>43271</c:v>
                </c:pt>
                <c:pt idx="140">
                  <c:v>43272</c:v>
                </c:pt>
                <c:pt idx="141">
                  <c:v>43273</c:v>
                </c:pt>
                <c:pt idx="142">
                  <c:v>43274</c:v>
                </c:pt>
                <c:pt idx="143">
                  <c:v>43275</c:v>
                </c:pt>
                <c:pt idx="144">
                  <c:v>43276</c:v>
                </c:pt>
                <c:pt idx="145">
                  <c:v>43277</c:v>
                </c:pt>
                <c:pt idx="146">
                  <c:v>43278</c:v>
                </c:pt>
                <c:pt idx="147">
                  <c:v>43279</c:v>
                </c:pt>
                <c:pt idx="148">
                  <c:v>43280</c:v>
                </c:pt>
                <c:pt idx="149">
                  <c:v>43281</c:v>
                </c:pt>
                <c:pt idx="150">
                  <c:v>43282</c:v>
                </c:pt>
                <c:pt idx="151">
                  <c:v>43283</c:v>
                </c:pt>
                <c:pt idx="152">
                  <c:v>43284</c:v>
                </c:pt>
                <c:pt idx="153">
                  <c:v>43285</c:v>
                </c:pt>
                <c:pt idx="154">
                  <c:v>43286</c:v>
                </c:pt>
                <c:pt idx="155">
                  <c:v>43287</c:v>
                </c:pt>
                <c:pt idx="156">
                  <c:v>43288</c:v>
                </c:pt>
                <c:pt idx="157">
                  <c:v>43289</c:v>
                </c:pt>
                <c:pt idx="158">
                  <c:v>43290</c:v>
                </c:pt>
                <c:pt idx="159">
                  <c:v>43291</c:v>
                </c:pt>
                <c:pt idx="160">
                  <c:v>43292</c:v>
                </c:pt>
                <c:pt idx="161">
                  <c:v>43293</c:v>
                </c:pt>
                <c:pt idx="162">
                  <c:v>43294</c:v>
                </c:pt>
                <c:pt idx="163">
                  <c:v>43295</c:v>
                </c:pt>
                <c:pt idx="164">
                  <c:v>43296</c:v>
                </c:pt>
                <c:pt idx="165">
                  <c:v>43297</c:v>
                </c:pt>
                <c:pt idx="166">
                  <c:v>43298</c:v>
                </c:pt>
                <c:pt idx="167">
                  <c:v>43299</c:v>
                </c:pt>
                <c:pt idx="168">
                  <c:v>43300</c:v>
                </c:pt>
                <c:pt idx="169">
                  <c:v>43301</c:v>
                </c:pt>
                <c:pt idx="170">
                  <c:v>43302</c:v>
                </c:pt>
                <c:pt idx="171">
                  <c:v>43303</c:v>
                </c:pt>
                <c:pt idx="172">
                  <c:v>43304</c:v>
                </c:pt>
                <c:pt idx="173">
                  <c:v>43305</c:v>
                </c:pt>
                <c:pt idx="174">
                  <c:v>43306</c:v>
                </c:pt>
                <c:pt idx="175">
                  <c:v>43307</c:v>
                </c:pt>
                <c:pt idx="176">
                  <c:v>43308</c:v>
                </c:pt>
                <c:pt idx="177">
                  <c:v>43309</c:v>
                </c:pt>
                <c:pt idx="178">
                  <c:v>43310</c:v>
                </c:pt>
                <c:pt idx="179">
                  <c:v>43311</c:v>
                </c:pt>
                <c:pt idx="180">
                  <c:v>43312</c:v>
                </c:pt>
                <c:pt idx="181">
                  <c:v>43313</c:v>
                </c:pt>
                <c:pt idx="182">
                  <c:v>43314</c:v>
                </c:pt>
                <c:pt idx="183">
                  <c:v>43315</c:v>
                </c:pt>
                <c:pt idx="184">
                  <c:v>43316</c:v>
                </c:pt>
                <c:pt idx="185">
                  <c:v>43317</c:v>
                </c:pt>
                <c:pt idx="186">
                  <c:v>43318</c:v>
                </c:pt>
                <c:pt idx="187">
                  <c:v>43319</c:v>
                </c:pt>
                <c:pt idx="188">
                  <c:v>43320</c:v>
                </c:pt>
                <c:pt idx="189">
                  <c:v>43321</c:v>
                </c:pt>
                <c:pt idx="190">
                  <c:v>43322</c:v>
                </c:pt>
                <c:pt idx="191">
                  <c:v>43323</c:v>
                </c:pt>
                <c:pt idx="192">
                  <c:v>43324</c:v>
                </c:pt>
                <c:pt idx="193">
                  <c:v>43325</c:v>
                </c:pt>
                <c:pt idx="194">
                  <c:v>43326</c:v>
                </c:pt>
                <c:pt idx="195">
                  <c:v>43327</c:v>
                </c:pt>
                <c:pt idx="196">
                  <c:v>43328</c:v>
                </c:pt>
                <c:pt idx="197">
                  <c:v>43329</c:v>
                </c:pt>
                <c:pt idx="198">
                  <c:v>43330</c:v>
                </c:pt>
                <c:pt idx="199">
                  <c:v>43331</c:v>
                </c:pt>
                <c:pt idx="200">
                  <c:v>43332</c:v>
                </c:pt>
                <c:pt idx="201">
                  <c:v>43333</c:v>
                </c:pt>
                <c:pt idx="202">
                  <c:v>43334</c:v>
                </c:pt>
                <c:pt idx="203">
                  <c:v>43335</c:v>
                </c:pt>
                <c:pt idx="204">
                  <c:v>43336</c:v>
                </c:pt>
                <c:pt idx="205">
                  <c:v>43337</c:v>
                </c:pt>
                <c:pt idx="206">
                  <c:v>43338</c:v>
                </c:pt>
                <c:pt idx="207">
                  <c:v>43339</c:v>
                </c:pt>
                <c:pt idx="208">
                  <c:v>43340</c:v>
                </c:pt>
                <c:pt idx="209">
                  <c:v>43341</c:v>
                </c:pt>
                <c:pt idx="210">
                  <c:v>43342</c:v>
                </c:pt>
                <c:pt idx="211">
                  <c:v>43343</c:v>
                </c:pt>
                <c:pt idx="212">
                  <c:v>43344</c:v>
                </c:pt>
                <c:pt idx="213">
                  <c:v>43345</c:v>
                </c:pt>
                <c:pt idx="214">
                  <c:v>43346</c:v>
                </c:pt>
                <c:pt idx="215">
                  <c:v>43347</c:v>
                </c:pt>
                <c:pt idx="216">
                  <c:v>43348</c:v>
                </c:pt>
                <c:pt idx="217">
                  <c:v>43349</c:v>
                </c:pt>
                <c:pt idx="218">
                  <c:v>43350</c:v>
                </c:pt>
                <c:pt idx="219">
                  <c:v>43351</c:v>
                </c:pt>
                <c:pt idx="220">
                  <c:v>43352</c:v>
                </c:pt>
                <c:pt idx="221">
                  <c:v>43353</c:v>
                </c:pt>
                <c:pt idx="222">
                  <c:v>43354</c:v>
                </c:pt>
                <c:pt idx="223">
                  <c:v>43355</c:v>
                </c:pt>
                <c:pt idx="224">
                  <c:v>43356</c:v>
                </c:pt>
                <c:pt idx="225">
                  <c:v>43357</c:v>
                </c:pt>
                <c:pt idx="226">
                  <c:v>43358</c:v>
                </c:pt>
                <c:pt idx="227">
                  <c:v>43359</c:v>
                </c:pt>
                <c:pt idx="228">
                  <c:v>43360</c:v>
                </c:pt>
                <c:pt idx="229">
                  <c:v>43361</c:v>
                </c:pt>
                <c:pt idx="230">
                  <c:v>43362</c:v>
                </c:pt>
                <c:pt idx="231">
                  <c:v>43363</c:v>
                </c:pt>
                <c:pt idx="232">
                  <c:v>43364</c:v>
                </c:pt>
                <c:pt idx="233">
                  <c:v>43365</c:v>
                </c:pt>
                <c:pt idx="234">
                  <c:v>43366</c:v>
                </c:pt>
                <c:pt idx="235">
                  <c:v>43367</c:v>
                </c:pt>
                <c:pt idx="236">
                  <c:v>43368</c:v>
                </c:pt>
                <c:pt idx="237">
                  <c:v>43369</c:v>
                </c:pt>
                <c:pt idx="238">
                  <c:v>43370</c:v>
                </c:pt>
                <c:pt idx="239">
                  <c:v>43371</c:v>
                </c:pt>
                <c:pt idx="240">
                  <c:v>43372</c:v>
                </c:pt>
                <c:pt idx="241">
                  <c:v>43373</c:v>
                </c:pt>
                <c:pt idx="242">
                  <c:v>43374</c:v>
                </c:pt>
                <c:pt idx="243">
                  <c:v>43375</c:v>
                </c:pt>
                <c:pt idx="244">
                  <c:v>43376</c:v>
                </c:pt>
                <c:pt idx="245">
                  <c:v>43377</c:v>
                </c:pt>
                <c:pt idx="246">
                  <c:v>43378</c:v>
                </c:pt>
                <c:pt idx="247">
                  <c:v>43379</c:v>
                </c:pt>
                <c:pt idx="248">
                  <c:v>43380</c:v>
                </c:pt>
                <c:pt idx="249">
                  <c:v>43381</c:v>
                </c:pt>
                <c:pt idx="250">
                  <c:v>43382</c:v>
                </c:pt>
                <c:pt idx="251">
                  <c:v>43383</c:v>
                </c:pt>
                <c:pt idx="252">
                  <c:v>43384</c:v>
                </c:pt>
                <c:pt idx="253">
                  <c:v>43385</c:v>
                </c:pt>
                <c:pt idx="254">
                  <c:v>43386</c:v>
                </c:pt>
                <c:pt idx="255">
                  <c:v>43387</c:v>
                </c:pt>
                <c:pt idx="256">
                  <c:v>43388</c:v>
                </c:pt>
                <c:pt idx="257">
                  <c:v>43389</c:v>
                </c:pt>
                <c:pt idx="258">
                  <c:v>43390</c:v>
                </c:pt>
                <c:pt idx="259">
                  <c:v>43391</c:v>
                </c:pt>
                <c:pt idx="260">
                  <c:v>43392</c:v>
                </c:pt>
                <c:pt idx="261">
                  <c:v>43393</c:v>
                </c:pt>
                <c:pt idx="262">
                  <c:v>43394</c:v>
                </c:pt>
                <c:pt idx="263">
                  <c:v>43395</c:v>
                </c:pt>
                <c:pt idx="264">
                  <c:v>43396</c:v>
                </c:pt>
                <c:pt idx="265">
                  <c:v>43397</c:v>
                </c:pt>
                <c:pt idx="266">
                  <c:v>43398</c:v>
                </c:pt>
                <c:pt idx="267">
                  <c:v>43399</c:v>
                </c:pt>
                <c:pt idx="268">
                  <c:v>43400</c:v>
                </c:pt>
                <c:pt idx="269">
                  <c:v>43401</c:v>
                </c:pt>
                <c:pt idx="270">
                  <c:v>43402</c:v>
                </c:pt>
                <c:pt idx="271">
                  <c:v>43403</c:v>
                </c:pt>
                <c:pt idx="272">
                  <c:v>43404</c:v>
                </c:pt>
                <c:pt idx="273">
                  <c:v>43405</c:v>
                </c:pt>
                <c:pt idx="274">
                  <c:v>43406</c:v>
                </c:pt>
                <c:pt idx="275">
                  <c:v>43407</c:v>
                </c:pt>
                <c:pt idx="276">
                  <c:v>43408</c:v>
                </c:pt>
                <c:pt idx="277">
                  <c:v>43409</c:v>
                </c:pt>
                <c:pt idx="278">
                  <c:v>43410</c:v>
                </c:pt>
                <c:pt idx="279">
                  <c:v>43411</c:v>
                </c:pt>
                <c:pt idx="280">
                  <c:v>43412</c:v>
                </c:pt>
                <c:pt idx="281">
                  <c:v>43413</c:v>
                </c:pt>
                <c:pt idx="282">
                  <c:v>43414</c:v>
                </c:pt>
                <c:pt idx="283">
                  <c:v>43415</c:v>
                </c:pt>
                <c:pt idx="284">
                  <c:v>43416</c:v>
                </c:pt>
                <c:pt idx="285">
                  <c:v>43417</c:v>
                </c:pt>
                <c:pt idx="286">
                  <c:v>43418</c:v>
                </c:pt>
                <c:pt idx="287">
                  <c:v>43419</c:v>
                </c:pt>
                <c:pt idx="288">
                  <c:v>43420</c:v>
                </c:pt>
                <c:pt idx="289">
                  <c:v>43421</c:v>
                </c:pt>
                <c:pt idx="290">
                  <c:v>43422</c:v>
                </c:pt>
                <c:pt idx="291">
                  <c:v>43423</c:v>
                </c:pt>
                <c:pt idx="292">
                  <c:v>43424</c:v>
                </c:pt>
                <c:pt idx="293">
                  <c:v>43425</c:v>
                </c:pt>
                <c:pt idx="294">
                  <c:v>43426</c:v>
                </c:pt>
                <c:pt idx="295">
                  <c:v>43427</c:v>
                </c:pt>
                <c:pt idx="296">
                  <c:v>43428</c:v>
                </c:pt>
                <c:pt idx="297">
                  <c:v>43429</c:v>
                </c:pt>
                <c:pt idx="298">
                  <c:v>43430</c:v>
                </c:pt>
                <c:pt idx="299">
                  <c:v>43431</c:v>
                </c:pt>
                <c:pt idx="300">
                  <c:v>43432</c:v>
                </c:pt>
                <c:pt idx="301">
                  <c:v>43433</c:v>
                </c:pt>
                <c:pt idx="302">
                  <c:v>43434</c:v>
                </c:pt>
                <c:pt idx="303">
                  <c:v>43435</c:v>
                </c:pt>
                <c:pt idx="304">
                  <c:v>43436</c:v>
                </c:pt>
                <c:pt idx="305">
                  <c:v>43437</c:v>
                </c:pt>
                <c:pt idx="306">
                  <c:v>43438</c:v>
                </c:pt>
                <c:pt idx="307">
                  <c:v>43439</c:v>
                </c:pt>
                <c:pt idx="308">
                  <c:v>43440</c:v>
                </c:pt>
                <c:pt idx="309">
                  <c:v>43441</c:v>
                </c:pt>
                <c:pt idx="310">
                  <c:v>43442</c:v>
                </c:pt>
                <c:pt idx="311">
                  <c:v>43443</c:v>
                </c:pt>
                <c:pt idx="312">
                  <c:v>43444</c:v>
                </c:pt>
                <c:pt idx="313">
                  <c:v>43445</c:v>
                </c:pt>
                <c:pt idx="314">
                  <c:v>43446</c:v>
                </c:pt>
                <c:pt idx="315">
                  <c:v>43447</c:v>
                </c:pt>
                <c:pt idx="316">
                  <c:v>43448</c:v>
                </c:pt>
                <c:pt idx="317">
                  <c:v>43449</c:v>
                </c:pt>
                <c:pt idx="318">
                  <c:v>43450</c:v>
                </c:pt>
                <c:pt idx="319">
                  <c:v>43451</c:v>
                </c:pt>
                <c:pt idx="320">
                  <c:v>43452</c:v>
                </c:pt>
                <c:pt idx="321">
                  <c:v>43453</c:v>
                </c:pt>
                <c:pt idx="322">
                  <c:v>43454</c:v>
                </c:pt>
                <c:pt idx="323">
                  <c:v>43455</c:v>
                </c:pt>
                <c:pt idx="324">
                  <c:v>43456</c:v>
                </c:pt>
                <c:pt idx="325">
                  <c:v>43457</c:v>
                </c:pt>
                <c:pt idx="326">
                  <c:v>43458</c:v>
                </c:pt>
                <c:pt idx="327">
                  <c:v>43459</c:v>
                </c:pt>
                <c:pt idx="328">
                  <c:v>43460</c:v>
                </c:pt>
                <c:pt idx="329">
                  <c:v>43461</c:v>
                </c:pt>
                <c:pt idx="330">
                  <c:v>43462</c:v>
                </c:pt>
                <c:pt idx="331">
                  <c:v>43463</c:v>
                </c:pt>
                <c:pt idx="332">
                  <c:v>43464</c:v>
                </c:pt>
                <c:pt idx="333">
                  <c:v>43465</c:v>
                </c:pt>
                <c:pt idx="334">
                  <c:v>43466</c:v>
                </c:pt>
                <c:pt idx="335">
                  <c:v>43467</c:v>
                </c:pt>
                <c:pt idx="336">
                  <c:v>43468</c:v>
                </c:pt>
                <c:pt idx="337">
                  <c:v>43469</c:v>
                </c:pt>
                <c:pt idx="338">
                  <c:v>43470</c:v>
                </c:pt>
                <c:pt idx="339">
                  <c:v>43471</c:v>
                </c:pt>
                <c:pt idx="340">
                  <c:v>43472</c:v>
                </c:pt>
                <c:pt idx="341">
                  <c:v>43473</c:v>
                </c:pt>
                <c:pt idx="342">
                  <c:v>43474</c:v>
                </c:pt>
                <c:pt idx="343">
                  <c:v>43475</c:v>
                </c:pt>
                <c:pt idx="344">
                  <c:v>43476</c:v>
                </c:pt>
                <c:pt idx="345">
                  <c:v>43477</c:v>
                </c:pt>
                <c:pt idx="346">
                  <c:v>43478</c:v>
                </c:pt>
                <c:pt idx="347">
                  <c:v>43479</c:v>
                </c:pt>
                <c:pt idx="348">
                  <c:v>43480</c:v>
                </c:pt>
                <c:pt idx="349">
                  <c:v>43481</c:v>
                </c:pt>
                <c:pt idx="350">
                  <c:v>43482</c:v>
                </c:pt>
                <c:pt idx="351">
                  <c:v>43483</c:v>
                </c:pt>
                <c:pt idx="352">
                  <c:v>43484</c:v>
                </c:pt>
                <c:pt idx="353">
                  <c:v>43485</c:v>
                </c:pt>
                <c:pt idx="354">
                  <c:v>43486</c:v>
                </c:pt>
                <c:pt idx="355">
                  <c:v>43487</c:v>
                </c:pt>
                <c:pt idx="356">
                  <c:v>43488</c:v>
                </c:pt>
                <c:pt idx="357">
                  <c:v>43489</c:v>
                </c:pt>
                <c:pt idx="358">
                  <c:v>43490</c:v>
                </c:pt>
                <c:pt idx="359">
                  <c:v>43491</c:v>
                </c:pt>
                <c:pt idx="360">
                  <c:v>43492</c:v>
                </c:pt>
                <c:pt idx="361">
                  <c:v>43493</c:v>
                </c:pt>
                <c:pt idx="362">
                  <c:v>43494</c:v>
                </c:pt>
                <c:pt idx="363">
                  <c:v>43495</c:v>
                </c:pt>
                <c:pt idx="364">
                  <c:v>43496</c:v>
                </c:pt>
                <c:pt idx="365">
                  <c:v>43497</c:v>
                </c:pt>
                <c:pt idx="366">
                  <c:v>43498</c:v>
                </c:pt>
                <c:pt idx="367">
                  <c:v>43499</c:v>
                </c:pt>
                <c:pt idx="368">
                  <c:v>43500</c:v>
                </c:pt>
                <c:pt idx="369">
                  <c:v>43501</c:v>
                </c:pt>
                <c:pt idx="370">
                  <c:v>43502</c:v>
                </c:pt>
                <c:pt idx="371">
                  <c:v>43503</c:v>
                </c:pt>
                <c:pt idx="372">
                  <c:v>43504</c:v>
                </c:pt>
                <c:pt idx="373">
                  <c:v>43505</c:v>
                </c:pt>
                <c:pt idx="374">
                  <c:v>43506</c:v>
                </c:pt>
                <c:pt idx="375">
                  <c:v>43507</c:v>
                </c:pt>
                <c:pt idx="376">
                  <c:v>43508</c:v>
                </c:pt>
                <c:pt idx="377">
                  <c:v>43509</c:v>
                </c:pt>
                <c:pt idx="378">
                  <c:v>43510</c:v>
                </c:pt>
                <c:pt idx="379">
                  <c:v>43511</c:v>
                </c:pt>
                <c:pt idx="380">
                  <c:v>43512</c:v>
                </c:pt>
                <c:pt idx="381">
                  <c:v>43513</c:v>
                </c:pt>
                <c:pt idx="382">
                  <c:v>43514</c:v>
                </c:pt>
                <c:pt idx="383">
                  <c:v>43515</c:v>
                </c:pt>
                <c:pt idx="384">
                  <c:v>43516</c:v>
                </c:pt>
                <c:pt idx="385">
                  <c:v>43517</c:v>
                </c:pt>
                <c:pt idx="386">
                  <c:v>43518</c:v>
                </c:pt>
                <c:pt idx="387">
                  <c:v>43519</c:v>
                </c:pt>
                <c:pt idx="388">
                  <c:v>43520</c:v>
                </c:pt>
                <c:pt idx="389">
                  <c:v>43521</c:v>
                </c:pt>
                <c:pt idx="390">
                  <c:v>43522</c:v>
                </c:pt>
                <c:pt idx="391">
                  <c:v>43523</c:v>
                </c:pt>
                <c:pt idx="392">
                  <c:v>43524</c:v>
                </c:pt>
              </c:numCache>
            </c:numRef>
          </c:cat>
          <c:val>
            <c:numRef>
              <c:f>Sheet1!$C$2:$C$394</c:f>
              <c:numCache>
                <c:formatCode>General</c:formatCode>
                <c:ptCount val="393"/>
                <c:pt idx="0">
                  <c:v>11319</c:v>
                </c:pt>
                <c:pt idx="1">
                  <c:v>12166</c:v>
                </c:pt>
                <c:pt idx="2">
                  <c:v>12240</c:v>
                </c:pt>
                <c:pt idx="3">
                  <c:v>12275</c:v>
                </c:pt>
                <c:pt idx="4">
                  <c:v>12303</c:v>
                </c:pt>
                <c:pt idx="5">
                  <c:v>12331</c:v>
                </c:pt>
                <c:pt idx="6">
                  <c:v>12354</c:v>
                </c:pt>
                <c:pt idx="7">
                  <c:v>12382</c:v>
                </c:pt>
                <c:pt idx="8">
                  <c:v>12444</c:v>
                </c:pt>
                <c:pt idx="9">
                  <c:v>12508</c:v>
                </c:pt>
                <c:pt idx="10">
                  <c:v>12568</c:v>
                </c:pt>
                <c:pt idx="11">
                  <c:v>12630</c:v>
                </c:pt>
                <c:pt idx="12">
                  <c:v>12675</c:v>
                </c:pt>
                <c:pt idx="13">
                  <c:v>12726</c:v>
                </c:pt>
                <c:pt idx="14">
                  <c:v>12759</c:v>
                </c:pt>
                <c:pt idx="15">
                  <c:v>12778</c:v>
                </c:pt>
                <c:pt idx="16">
                  <c:v>12803</c:v>
                </c:pt>
                <c:pt idx="17">
                  <c:v>12833</c:v>
                </c:pt>
                <c:pt idx="18">
                  <c:v>12868</c:v>
                </c:pt>
                <c:pt idx="19">
                  <c:v>12890</c:v>
                </c:pt>
                <c:pt idx="20">
                  <c:v>12954</c:v>
                </c:pt>
                <c:pt idx="21">
                  <c:v>13002</c:v>
                </c:pt>
                <c:pt idx="22">
                  <c:v>13071</c:v>
                </c:pt>
                <c:pt idx="23">
                  <c:v>13117</c:v>
                </c:pt>
                <c:pt idx="24">
                  <c:v>13163</c:v>
                </c:pt>
                <c:pt idx="25">
                  <c:v>13209</c:v>
                </c:pt>
                <c:pt idx="26">
                  <c:v>13231</c:v>
                </c:pt>
                <c:pt idx="27">
                  <c:v>13241</c:v>
                </c:pt>
                <c:pt idx="28">
                  <c:v>13245</c:v>
                </c:pt>
                <c:pt idx="29">
                  <c:v>13253</c:v>
                </c:pt>
                <c:pt idx="30">
                  <c:v>13254</c:v>
                </c:pt>
                <c:pt idx="31">
                  <c:v>13256</c:v>
                </c:pt>
                <c:pt idx="32">
                  <c:v>13262</c:v>
                </c:pt>
                <c:pt idx="33">
                  <c:v>13310</c:v>
                </c:pt>
                <c:pt idx="34">
                  <c:v>13436</c:v>
                </c:pt>
                <c:pt idx="35">
                  <c:v>13473</c:v>
                </c:pt>
                <c:pt idx="36">
                  <c:v>13509</c:v>
                </c:pt>
                <c:pt idx="37">
                  <c:v>13536</c:v>
                </c:pt>
                <c:pt idx="38">
                  <c:v>13564</c:v>
                </c:pt>
                <c:pt idx="39">
                  <c:v>13600</c:v>
                </c:pt>
                <c:pt idx="40">
                  <c:v>13628</c:v>
                </c:pt>
                <c:pt idx="41">
                  <c:v>13657</c:v>
                </c:pt>
                <c:pt idx="42">
                  <c:v>13665</c:v>
                </c:pt>
                <c:pt idx="43">
                  <c:v>13693</c:v>
                </c:pt>
                <c:pt idx="44">
                  <c:v>13719</c:v>
                </c:pt>
                <c:pt idx="45">
                  <c:v>13746</c:v>
                </c:pt>
                <c:pt idx="46">
                  <c:v>13767</c:v>
                </c:pt>
                <c:pt idx="47">
                  <c:v>13774</c:v>
                </c:pt>
                <c:pt idx="48">
                  <c:v>13793</c:v>
                </c:pt>
                <c:pt idx="49">
                  <c:v>13811</c:v>
                </c:pt>
                <c:pt idx="50">
                  <c:v>13826</c:v>
                </c:pt>
                <c:pt idx="51">
                  <c:v>13845</c:v>
                </c:pt>
                <c:pt idx="52">
                  <c:v>13854</c:v>
                </c:pt>
                <c:pt idx="53">
                  <c:v>13865</c:v>
                </c:pt>
                <c:pt idx="54">
                  <c:v>13876</c:v>
                </c:pt>
                <c:pt idx="55">
                  <c:v>13892</c:v>
                </c:pt>
                <c:pt idx="56">
                  <c:v>13905</c:v>
                </c:pt>
                <c:pt idx="57">
                  <c:v>13915</c:v>
                </c:pt>
                <c:pt idx="60">
                  <c:v>13942</c:v>
                </c:pt>
                <c:pt idx="61">
                  <c:v>13954</c:v>
                </c:pt>
                <c:pt idx="62">
                  <c:v>13968</c:v>
                </c:pt>
                <c:pt idx="63">
                  <c:v>13979</c:v>
                </c:pt>
                <c:pt idx="64">
                  <c:v>13985</c:v>
                </c:pt>
                <c:pt idx="65">
                  <c:v>13987</c:v>
                </c:pt>
                <c:pt idx="66">
                  <c:v>13994</c:v>
                </c:pt>
                <c:pt idx="67">
                  <c:v>13994</c:v>
                </c:pt>
                <c:pt idx="68">
                  <c:v>13995</c:v>
                </c:pt>
                <c:pt idx="69">
                  <c:v>13992</c:v>
                </c:pt>
                <c:pt idx="70">
                  <c:v>13995</c:v>
                </c:pt>
                <c:pt idx="71">
                  <c:v>14000</c:v>
                </c:pt>
                <c:pt idx="72">
                  <c:v>14007</c:v>
                </c:pt>
                <c:pt idx="73">
                  <c:v>14003</c:v>
                </c:pt>
                <c:pt idx="74">
                  <c:v>14000</c:v>
                </c:pt>
                <c:pt idx="75">
                  <c:v>14000</c:v>
                </c:pt>
                <c:pt idx="76">
                  <c:v>14007</c:v>
                </c:pt>
                <c:pt idx="77">
                  <c:v>14012</c:v>
                </c:pt>
                <c:pt idx="78">
                  <c:v>14016</c:v>
                </c:pt>
                <c:pt idx="79">
                  <c:v>14019</c:v>
                </c:pt>
                <c:pt idx="80">
                  <c:v>14030</c:v>
                </c:pt>
                <c:pt idx="81">
                  <c:v>14045</c:v>
                </c:pt>
                <c:pt idx="82">
                  <c:v>14070</c:v>
                </c:pt>
                <c:pt idx="83">
                  <c:v>14115</c:v>
                </c:pt>
                <c:pt idx="84">
                  <c:v>14152</c:v>
                </c:pt>
                <c:pt idx="85">
                  <c:v>14197</c:v>
                </c:pt>
                <c:pt idx="86">
                  <c:v>14229</c:v>
                </c:pt>
                <c:pt idx="87">
                  <c:v>14264</c:v>
                </c:pt>
                <c:pt idx="88">
                  <c:v>14285</c:v>
                </c:pt>
                <c:pt idx="89">
                  <c:v>14318</c:v>
                </c:pt>
                <c:pt idx="90">
                  <c:v>14343</c:v>
                </c:pt>
                <c:pt idx="91">
                  <c:v>14371</c:v>
                </c:pt>
                <c:pt idx="92">
                  <c:v>14387</c:v>
                </c:pt>
                <c:pt idx="93">
                  <c:v>14389</c:v>
                </c:pt>
                <c:pt idx="94">
                  <c:v>14390</c:v>
                </c:pt>
                <c:pt idx="95">
                  <c:v>14393</c:v>
                </c:pt>
                <c:pt idx="96">
                  <c:v>14398</c:v>
                </c:pt>
                <c:pt idx="97">
                  <c:v>14397</c:v>
                </c:pt>
                <c:pt idx="98">
                  <c:v>14403</c:v>
                </c:pt>
                <c:pt idx="99">
                  <c:v>14404</c:v>
                </c:pt>
                <c:pt idx="100">
                  <c:v>14408</c:v>
                </c:pt>
                <c:pt idx="101">
                  <c:v>14415</c:v>
                </c:pt>
                <c:pt idx="102">
                  <c:v>14424</c:v>
                </c:pt>
                <c:pt idx="103">
                  <c:v>14424</c:v>
                </c:pt>
                <c:pt idx="104">
                  <c:v>14428</c:v>
                </c:pt>
                <c:pt idx="105">
                  <c:v>14428</c:v>
                </c:pt>
                <c:pt idx="106">
                  <c:v>14420</c:v>
                </c:pt>
                <c:pt idx="107">
                  <c:v>14422</c:v>
                </c:pt>
                <c:pt idx="108">
                  <c:v>14425</c:v>
                </c:pt>
                <c:pt idx="109">
                  <c:v>14423</c:v>
                </c:pt>
                <c:pt idx="110">
                  <c:v>14429</c:v>
                </c:pt>
                <c:pt idx="111">
                  <c:v>14447</c:v>
                </c:pt>
                <c:pt idx="112">
                  <c:v>14453</c:v>
                </c:pt>
                <c:pt idx="113">
                  <c:v>14465</c:v>
                </c:pt>
                <c:pt idx="114">
                  <c:v>14488</c:v>
                </c:pt>
                <c:pt idx="115">
                  <c:v>14525</c:v>
                </c:pt>
                <c:pt idx="116">
                  <c:v>14556</c:v>
                </c:pt>
                <c:pt idx="117">
                  <c:v>14584</c:v>
                </c:pt>
                <c:pt idx="118">
                  <c:v>14615</c:v>
                </c:pt>
                <c:pt idx="119">
                  <c:v>14636</c:v>
                </c:pt>
                <c:pt idx="120">
                  <c:v>14683</c:v>
                </c:pt>
                <c:pt idx="121">
                  <c:v>14723</c:v>
                </c:pt>
                <c:pt idx="122">
                  <c:v>14774</c:v>
                </c:pt>
                <c:pt idx="123">
                  <c:v>14821</c:v>
                </c:pt>
                <c:pt idx="124">
                  <c:v>14970</c:v>
                </c:pt>
                <c:pt idx="125">
                  <c:v>15221</c:v>
                </c:pt>
                <c:pt idx="126">
                  <c:v>15280</c:v>
                </c:pt>
                <c:pt idx="127">
                  <c:v>15301</c:v>
                </c:pt>
                <c:pt idx="128">
                  <c:v>15362</c:v>
                </c:pt>
                <c:pt idx="129">
                  <c:v>15413</c:v>
                </c:pt>
                <c:pt idx="130">
                  <c:v>15475</c:v>
                </c:pt>
                <c:pt idx="131">
                  <c:v>15513</c:v>
                </c:pt>
                <c:pt idx="132">
                  <c:v>15544</c:v>
                </c:pt>
                <c:pt idx="133">
                  <c:v>15577</c:v>
                </c:pt>
                <c:pt idx="134">
                  <c:v>15591</c:v>
                </c:pt>
                <c:pt idx="135">
                  <c:v>15630</c:v>
                </c:pt>
                <c:pt idx="136">
                  <c:v>15654</c:v>
                </c:pt>
                <c:pt idx="137">
                  <c:v>15694</c:v>
                </c:pt>
                <c:pt idx="138">
                  <c:v>15742</c:v>
                </c:pt>
                <c:pt idx="139">
                  <c:v>15805</c:v>
                </c:pt>
                <c:pt idx="140">
                  <c:v>15847</c:v>
                </c:pt>
                <c:pt idx="141">
                  <c:v>15872</c:v>
                </c:pt>
                <c:pt idx="142">
                  <c:v>15906</c:v>
                </c:pt>
                <c:pt idx="143">
                  <c:v>15937</c:v>
                </c:pt>
                <c:pt idx="144">
                  <c:v>15967</c:v>
                </c:pt>
                <c:pt idx="145">
                  <c:v>15990</c:v>
                </c:pt>
                <c:pt idx="146">
                  <c:v>16016</c:v>
                </c:pt>
                <c:pt idx="147">
                  <c:v>16036</c:v>
                </c:pt>
                <c:pt idx="148">
                  <c:v>16059</c:v>
                </c:pt>
                <c:pt idx="149">
                  <c:v>16075</c:v>
                </c:pt>
                <c:pt idx="150">
                  <c:v>16082</c:v>
                </c:pt>
                <c:pt idx="151">
                  <c:v>16080</c:v>
                </c:pt>
                <c:pt idx="152">
                  <c:v>16081</c:v>
                </c:pt>
                <c:pt idx="153">
                  <c:v>16080</c:v>
                </c:pt>
                <c:pt idx="154">
                  <c:v>16082</c:v>
                </c:pt>
                <c:pt idx="155">
                  <c:v>16085</c:v>
                </c:pt>
                <c:pt idx="156">
                  <c:v>16084</c:v>
                </c:pt>
                <c:pt idx="157">
                  <c:v>16082</c:v>
                </c:pt>
                <c:pt idx="158">
                  <c:v>16080</c:v>
                </c:pt>
                <c:pt idx="159">
                  <c:v>16086</c:v>
                </c:pt>
                <c:pt idx="160">
                  <c:v>16099</c:v>
                </c:pt>
                <c:pt idx="161">
                  <c:v>16107</c:v>
                </c:pt>
                <c:pt idx="162">
                  <c:v>16121</c:v>
                </c:pt>
                <c:pt idx="163">
                  <c:v>16128</c:v>
                </c:pt>
                <c:pt idx="164">
                  <c:v>16133</c:v>
                </c:pt>
                <c:pt idx="165">
                  <c:v>16137</c:v>
                </c:pt>
                <c:pt idx="166">
                  <c:v>16135</c:v>
                </c:pt>
                <c:pt idx="167">
                  <c:v>16146</c:v>
                </c:pt>
                <c:pt idx="168">
                  <c:v>16156</c:v>
                </c:pt>
                <c:pt idx="169">
                  <c:v>16161</c:v>
                </c:pt>
                <c:pt idx="170">
                  <c:v>16169</c:v>
                </c:pt>
                <c:pt idx="171">
                  <c:v>16173</c:v>
                </c:pt>
                <c:pt idx="172">
                  <c:v>16176</c:v>
                </c:pt>
                <c:pt idx="173">
                  <c:v>16177</c:v>
                </c:pt>
                <c:pt idx="174">
                  <c:v>16180</c:v>
                </c:pt>
                <c:pt idx="175">
                  <c:v>16181</c:v>
                </c:pt>
                <c:pt idx="176">
                  <c:v>16190</c:v>
                </c:pt>
                <c:pt idx="177">
                  <c:v>16195</c:v>
                </c:pt>
                <c:pt idx="178">
                  <c:v>16202</c:v>
                </c:pt>
                <c:pt idx="179">
                  <c:v>16195</c:v>
                </c:pt>
                <c:pt idx="180">
                  <c:v>16202</c:v>
                </c:pt>
                <c:pt idx="181">
                  <c:v>16231</c:v>
                </c:pt>
                <c:pt idx="182">
                  <c:v>16252</c:v>
                </c:pt>
                <c:pt idx="183">
                  <c:v>16275</c:v>
                </c:pt>
                <c:pt idx="184">
                  <c:v>16301</c:v>
                </c:pt>
                <c:pt idx="185">
                  <c:v>16321</c:v>
                </c:pt>
                <c:pt idx="186">
                  <c:v>16337</c:v>
                </c:pt>
                <c:pt idx="187">
                  <c:v>16366</c:v>
                </c:pt>
                <c:pt idx="188">
                  <c:v>16386</c:v>
                </c:pt>
                <c:pt idx="189">
                  <c:v>16401</c:v>
                </c:pt>
                <c:pt idx="190">
                  <c:v>16418</c:v>
                </c:pt>
                <c:pt idx="191">
                  <c:v>16430</c:v>
                </c:pt>
                <c:pt idx="192">
                  <c:v>16441</c:v>
                </c:pt>
                <c:pt idx="193">
                  <c:v>16464</c:v>
                </c:pt>
                <c:pt idx="194">
                  <c:v>16482</c:v>
                </c:pt>
                <c:pt idx="195">
                  <c:v>16498</c:v>
                </c:pt>
                <c:pt idx="196">
                  <c:v>16517</c:v>
                </c:pt>
                <c:pt idx="197">
                  <c:v>16525</c:v>
                </c:pt>
                <c:pt idx="198">
                  <c:v>16536</c:v>
                </c:pt>
                <c:pt idx="199">
                  <c:v>16548</c:v>
                </c:pt>
                <c:pt idx="200">
                  <c:v>16555</c:v>
                </c:pt>
                <c:pt idx="201">
                  <c:v>16554</c:v>
                </c:pt>
                <c:pt idx="202">
                  <c:v>16554</c:v>
                </c:pt>
                <c:pt idx="203">
                  <c:v>16552</c:v>
                </c:pt>
                <c:pt idx="204">
                  <c:v>16556</c:v>
                </c:pt>
                <c:pt idx="205">
                  <c:v>16549</c:v>
                </c:pt>
                <c:pt idx="206">
                  <c:v>16552</c:v>
                </c:pt>
                <c:pt idx="207">
                  <c:v>16558</c:v>
                </c:pt>
                <c:pt idx="208">
                  <c:v>16558</c:v>
                </c:pt>
                <c:pt idx="209">
                  <c:v>16571</c:v>
                </c:pt>
                <c:pt idx="210">
                  <c:v>16582</c:v>
                </c:pt>
                <c:pt idx="211">
                  <c:v>16594</c:v>
                </c:pt>
                <c:pt idx="212">
                  <c:v>16600</c:v>
                </c:pt>
                <c:pt idx="213">
                  <c:v>16602</c:v>
                </c:pt>
                <c:pt idx="214">
                  <c:v>16611</c:v>
                </c:pt>
                <c:pt idx="215">
                  <c:v>16618</c:v>
                </c:pt>
                <c:pt idx="216">
                  <c:v>16626</c:v>
                </c:pt>
                <c:pt idx="217">
                  <c:v>16633</c:v>
                </c:pt>
                <c:pt idx="218">
                  <c:v>16639</c:v>
                </c:pt>
                <c:pt idx="219">
                  <c:v>16644</c:v>
                </c:pt>
                <c:pt idx="220">
                  <c:v>16656</c:v>
                </c:pt>
                <c:pt idx="221">
                  <c:v>16659</c:v>
                </c:pt>
                <c:pt idx="222">
                  <c:v>16669</c:v>
                </c:pt>
                <c:pt idx="223">
                  <c:v>16665</c:v>
                </c:pt>
                <c:pt idx="224">
                  <c:v>16665</c:v>
                </c:pt>
                <c:pt idx="225">
                  <c:v>16663</c:v>
                </c:pt>
                <c:pt idx="226">
                  <c:v>16665</c:v>
                </c:pt>
                <c:pt idx="227">
                  <c:v>16664</c:v>
                </c:pt>
                <c:pt idx="228">
                  <c:v>16663</c:v>
                </c:pt>
                <c:pt idx="229">
                  <c:v>16659</c:v>
                </c:pt>
                <c:pt idx="230">
                  <c:v>16661</c:v>
                </c:pt>
                <c:pt idx="231">
                  <c:v>16661</c:v>
                </c:pt>
                <c:pt idx="232">
                  <c:v>16666</c:v>
                </c:pt>
                <c:pt idx="233">
                  <c:v>16665</c:v>
                </c:pt>
                <c:pt idx="234">
                  <c:v>16665</c:v>
                </c:pt>
                <c:pt idx="235">
                  <c:v>16672</c:v>
                </c:pt>
                <c:pt idx="236">
                  <c:v>16671</c:v>
                </c:pt>
                <c:pt idx="237">
                  <c:v>16669</c:v>
                </c:pt>
                <c:pt idx="238">
                  <c:v>16677</c:v>
                </c:pt>
                <c:pt idx="239">
                  <c:v>16676</c:v>
                </c:pt>
                <c:pt idx="240">
                  <c:v>16677</c:v>
                </c:pt>
                <c:pt idx="241">
                  <c:v>16681</c:v>
                </c:pt>
                <c:pt idx="242">
                  <c:v>16680</c:v>
                </c:pt>
                <c:pt idx="243">
                  <c:v>16689</c:v>
                </c:pt>
                <c:pt idx="244">
                  <c:v>16700</c:v>
                </c:pt>
                <c:pt idx="245">
                  <c:v>16715</c:v>
                </c:pt>
                <c:pt idx="246">
                  <c:v>16721</c:v>
                </c:pt>
                <c:pt idx="247">
                  <c:v>16730</c:v>
                </c:pt>
                <c:pt idx="248">
                  <c:v>16738</c:v>
                </c:pt>
                <c:pt idx="249">
                  <c:v>16744</c:v>
                </c:pt>
                <c:pt idx="250">
                  <c:v>16756</c:v>
                </c:pt>
                <c:pt idx="251">
                  <c:v>16768</c:v>
                </c:pt>
                <c:pt idx="252">
                  <c:v>16784</c:v>
                </c:pt>
                <c:pt idx="253">
                  <c:v>16793</c:v>
                </c:pt>
                <c:pt idx="254">
                  <c:v>16795</c:v>
                </c:pt>
                <c:pt idx="255">
                  <c:v>16806</c:v>
                </c:pt>
                <c:pt idx="256">
                  <c:v>16815</c:v>
                </c:pt>
                <c:pt idx="257">
                  <c:v>16809</c:v>
                </c:pt>
                <c:pt idx="258">
                  <c:v>16804</c:v>
                </c:pt>
                <c:pt idx="259">
                  <c:v>16816</c:v>
                </c:pt>
                <c:pt idx="260">
                  <c:v>16826</c:v>
                </c:pt>
                <c:pt idx="261">
                  <c:v>16824</c:v>
                </c:pt>
                <c:pt idx="262">
                  <c:v>16827</c:v>
                </c:pt>
                <c:pt idx="263">
                  <c:v>16832</c:v>
                </c:pt>
                <c:pt idx="264">
                  <c:v>16841</c:v>
                </c:pt>
                <c:pt idx="265">
                  <c:v>16851</c:v>
                </c:pt>
                <c:pt idx="266">
                  <c:v>16854</c:v>
                </c:pt>
                <c:pt idx="267">
                  <c:v>16866</c:v>
                </c:pt>
                <c:pt idx="268">
                  <c:v>16878</c:v>
                </c:pt>
                <c:pt idx="269">
                  <c:v>16877</c:v>
                </c:pt>
                <c:pt idx="270">
                  <c:v>16889</c:v>
                </c:pt>
                <c:pt idx="271">
                  <c:v>16906</c:v>
                </c:pt>
                <c:pt idx="272">
                  <c:v>16920</c:v>
                </c:pt>
                <c:pt idx="273">
                  <c:v>16922</c:v>
                </c:pt>
                <c:pt idx="274">
                  <c:v>16941</c:v>
                </c:pt>
                <c:pt idx="275">
                  <c:v>16951</c:v>
                </c:pt>
                <c:pt idx="276">
                  <c:v>16963</c:v>
                </c:pt>
                <c:pt idx="277">
                  <c:v>16972</c:v>
                </c:pt>
                <c:pt idx="278">
                  <c:v>16979</c:v>
                </c:pt>
                <c:pt idx="279">
                  <c:v>16984</c:v>
                </c:pt>
                <c:pt idx="280">
                  <c:v>16984</c:v>
                </c:pt>
                <c:pt idx="281">
                  <c:v>16983</c:v>
                </c:pt>
                <c:pt idx="282">
                  <c:v>16983</c:v>
                </c:pt>
                <c:pt idx="283">
                  <c:v>16986</c:v>
                </c:pt>
                <c:pt idx="284">
                  <c:v>16988</c:v>
                </c:pt>
                <c:pt idx="285">
                  <c:v>16987</c:v>
                </c:pt>
                <c:pt idx="286">
                  <c:v>16988</c:v>
                </c:pt>
                <c:pt idx="287">
                  <c:v>16995</c:v>
                </c:pt>
                <c:pt idx="288">
                  <c:v>16998</c:v>
                </c:pt>
                <c:pt idx="289">
                  <c:v>17004</c:v>
                </c:pt>
                <c:pt idx="290">
                  <c:v>17013</c:v>
                </c:pt>
                <c:pt idx="291">
                  <c:v>17018</c:v>
                </c:pt>
                <c:pt idx="292">
                  <c:v>17015</c:v>
                </c:pt>
                <c:pt idx="293">
                  <c:v>17019</c:v>
                </c:pt>
                <c:pt idx="294">
                  <c:v>17021</c:v>
                </c:pt>
                <c:pt idx="295">
                  <c:v>17020</c:v>
                </c:pt>
                <c:pt idx="296">
                  <c:v>17021</c:v>
                </c:pt>
                <c:pt idx="297">
                  <c:v>17018</c:v>
                </c:pt>
                <c:pt idx="298">
                  <c:v>17018</c:v>
                </c:pt>
                <c:pt idx="299">
                  <c:v>17014</c:v>
                </c:pt>
                <c:pt idx="300">
                  <c:v>17013</c:v>
                </c:pt>
                <c:pt idx="301">
                  <c:v>17015</c:v>
                </c:pt>
                <c:pt idx="302">
                  <c:v>17020</c:v>
                </c:pt>
                <c:pt idx="303">
                  <c:v>17022</c:v>
                </c:pt>
                <c:pt idx="304">
                  <c:v>17020</c:v>
                </c:pt>
                <c:pt idx="305">
                  <c:v>17026</c:v>
                </c:pt>
                <c:pt idx="306">
                  <c:v>17042</c:v>
                </c:pt>
                <c:pt idx="307">
                  <c:v>17047</c:v>
                </c:pt>
                <c:pt idx="308">
                  <c:v>17051</c:v>
                </c:pt>
                <c:pt idx="309">
                  <c:v>17057</c:v>
                </c:pt>
                <c:pt idx="310">
                  <c:v>17072</c:v>
                </c:pt>
                <c:pt idx="311">
                  <c:v>17085</c:v>
                </c:pt>
                <c:pt idx="312">
                  <c:v>17096</c:v>
                </c:pt>
                <c:pt idx="313">
                  <c:v>17100</c:v>
                </c:pt>
                <c:pt idx="314">
                  <c:v>17105</c:v>
                </c:pt>
                <c:pt idx="315">
                  <c:v>17107</c:v>
                </c:pt>
                <c:pt idx="316">
                  <c:v>17110</c:v>
                </c:pt>
                <c:pt idx="317">
                  <c:v>17118</c:v>
                </c:pt>
                <c:pt idx="318">
                  <c:v>17129</c:v>
                </c:pt>
                <c:pt idx="319">
                  <c:v>17145</c:v>
                </c:pt>
                <c:pt idx="320">
                  <c:v>17163</c:v>
                </c:pt>
                <c:pt idx="321">
                  <c:v>17165</c:v>
                </c:pt>
                <c:pt idx="322">
                  <c:v>17175</c:v>
                </c:pt>
                <c:pt idx="323">
                  <c:v>17187</c:v>
                </c:pt>
                <c:pt idx="324">
                  <c:v>17198</c:v>
                </c:pt>
                <c:pt idx="325">
                  <c:v>17206</c:v>
                </c:pt>
                <c:pt idx="326">
                  <c:v>17226</c:v>
                </c:pt>
                <c:pt idx="327">
                  <c:v>17235</c:v>
                </c:pt>
                <c:pt idx="328">
                  <c:v>17247</c:v>
                </c:pt>
                <c:pt idx="329">
                  <c:v>17249</c:v>
                </c:pt>
                <c:pt idx="330">
                  <c:v>17260</c:v>
                </c:pt>
                <c:pt idx="331">
                  <c:v>17274</c:v>
                </c:pt>
                <c:pt idx="332">
                  <c:v>17288</c:v>
                </c:pt>
                <c:pt idx="333">
                  <c:v>17309</c:v>
                </c:pt>
                <c:pt idx="334">
                  <c:v>17313</c:v>
                </c:pt>
                <c:pt idx="335">
                  <c:v>17325</c:v>
                </c:pt>
                <c:pt idx="336">
                  <c:v>17332</c:v>
                </c:pt>
                <c:pt idx="337">
                  <c:v>17335</c:v>
                </c:pt>
                <c:pt idx="338">
                  <c:v>17350</c:v>
                </c:pt>
                <c:pt idx="339">
                  <c:v>17350</c:v>
                </c:pt>
                <c:pt idx="340">
                  <c:v>17361</c:v>
                </c:pt>
                <c:pt idx="341">
                  <c:v>17380</c:v>
                </c:pt>
                <c:pt idx="342">
                  <c:v>17377</c:v>
                </c:pt>
                <c:pt idx="343">
                  <c:v>17375</c:v>
                </c:pt>
                <c:pt idx="344">
                  <c:v>17383</c:v>
                </c:pt>
                <c:pt idx="345">
                  <c:v>17389</c:v>
                </c:pt>
                <c:pt idx="346">
                  <c:v>17395</c:v>
                </c:pt>
                <c:pt idx="347">
                  <c:v>17395</c:v>
                </c:pt>
                <c:pt idx="348">
                  <c:v>17405</c:v>
                </c:pt>
                <c:pt idx="349">
                  <c:v>17412</c:v>
                </c:pt>
                <c:pt idx="350">
                  <c:v>17424</c:v>
                </c:pt>
                <c:pt idx="351">
                  <c:v>17442</c:v>
                </c:pt>
                <c:pt idx="352">
                  <c:v>17453</c:v>
                </c:pt>
                <c:pt idx="353">
                  <c:v>17462</c:v>
                </c:pt>
                <c:pt idx="354">
                  <c:v>17462</c:v>
                </c:pt>
                <c:pt idx="355">
                  <c:v>17465</c:v>
                </c:pt>
                <c:pt idx="356">
                  <c:v>17465</c:v>
                </c:pt>
                <c:pt idx="357">
                  <c:v>17469</c:v>
                </c:pt>
                <c:pt idx="358">
                  <c:v>17466</c:v>
                </c:pt>
                <c:pt idx="359">
                  <c:v>17459</c:v>
                </c:pt>
                <c:pt idx="360">
                  <c:v>17453</c:v>
                </c:pt>
                <c:pt idx="361">
                  <c:v>17456</c:v>
                </c:pt>
                <c:pt idx="362">
                  <c:v>17455</c:v>
                </c:pt>
                <c:pt idx="363">
                  <c:v>17464</c:v>
                </c:pt>
                <c:pt idx="364">
                  <c:v>17459</c:v>
                </c:pt>
                <c:pt idx="365">
                  <c:v>17454</c:v>
                </c:pt>
                <c:pt idx="366">
                  <c:v>17448</c:v>
                </c:pt>
                <c:pt idx="367">
                  <c:v>17451</c:v>
                </c:pt>
                <c:pt idx="368">
                  <c:v>17451</c:v>
                </c:pt>
                <c:pt idx="369">
                  <c:v>17447</c:v>
                </c:pt>
                <c:pt idx="370">
                  <c:v>17446</c:v>
                </c:pt>
                <c:pt idx="371">
                  <c:v>17450</c:v>
                </c:pt>
                <c:pt idx="372">
                  <c:v>17453</c:v>
                </c:pt>
                <c:pt idx="373">
                  <c:v>17453</c:v>
                </c:pt>
                <c:pt idx="374">
                  <c:v>17455</c:v>
                </c:pt>
                <c:pt idx="375">
                  <c:v>17448</c:v>
                </c:pt>
                <c:pt idx="376">
                  <c:v>17450</c:v>
                </c:pt>
                <c:pt idx="377">
                  <c:v>17208</c:v>
                </c:pt>
                <c:pt idx="378">
                  <c:v>17450</c:v>
                </c:pt>
                <c:pt idx="379">
                  <c:v>17450</c:v>
                </c:pt>
                <c:pt idx="380">
                  <c:v>17447</c:v>
                </c:pt>
                <c:pt idx="381">
                  <c:v>17444</c:v>
                </c:pt>
                <c:pt idx="382">
                  <c:v>17443</c:v>
                </c:pt>
                <c:pt idx="383">
                  <c:v>17453</c:v>
                </c:pt>
                <c:pt idx="384">
                  <c:v>17457</c:v>
                </c:pt>
                <c:pt idx="385">
                  <c:v>17473</c:v>
                </c:pt>
                <c:pt idx="386">
                  <c:v>17489</c:v>
                </c:pt>
                <c:pt idx="387">
                  <c:v>17501</c:v>
                </c:pt>
                <c:pt idx="388">
                  <c:v>17525</c:v>
                </c:pt>
                <c:pt idx="389">
                  <c:v>17539</c:v>
                </c:pt>
                <c:pt idx="390">
                  <c:v>17554</c:v>
                </c:pt>
                <c:pt idx="391">
                  <c:v>17570</c:v>
                </c:pt>
                <c:pt idx="392">
                  <c:v>17580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EB-4B2B-8B16-802D4D99F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965416"/>
        <c:axId val="425962792"/>
      </c:lineChart>
      <c:dateAx>
        <c:axId val="425965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62792"/>
        <c:crosses val="autoZero"/>
        <c:auto val="1"/>
        <c:lblOffset val="100"/>
        <c:baseTimeUnit val="days"/>
      </c:dateAx>
      <c:valAx>
        <c:axId val="42596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6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22BDF-AE59-4DD7-8267-1B0C028D5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8F8A8C-B75A-4178-9013-834C5FD931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9343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D14C9-9C19-4C84-9130-BEECA8954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655A4-D3F0-4561-8DAD-655C2D1CD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3766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Frederik Peiniger</dc:creator>
  <cp:lastModifiedBy>Frederik Peiniger</cp:lastModifiedBy>
  <cp:revision>1</cp:revision>
  <dcterms:created xsi:type="dcterms:W3CDTF">2019-03-12T15:27:32Z</dcterms:created>
  <dcterms:modified xsi:type="dcterms:W3CDTF">2019-03-12T15:27:35Z</dcterms:modified>
</cp:coreProperties>
</file>