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citiesdubai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Sheet1!$B$2:$B$394</c:f>
            </c:numRef>
          </c:val>
          <c:smooth val="0"/>
          <c:extLst>
            <c:ext xmlns:c16="http://schemas.microsoft.com/office/drawing/2014/chart" uri="{C3380CC4-5D6E-409C-BE32-E72D297353CC}">
              <c16:uniqueId val="{00000000-7EA8-4330-B460-ACF9C7AFD70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Sheet1!$C$2:$C$394</c:f>
            </c:numRef>
          </c:val>
          <c:smooth val="0"/>
          <c:extLst>
            <c:ext xmlns:c16="http://schemas.microsoft.com/office/drawing/2014/chart" uri="{C3380CC4-5D6E-409C-BE32-E72D297353CC}">
              <c16:uniqueId val="{00000001-7EA8-4330-B460-ACF9C7AFD7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960168"/>
        <c:axId val="425961152"/>
      </c:lineChart>
      <c:catAx>
        <c:axId val="425960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61152"/>
        <c:crosses val="autoZero"/>
        <c:auto val="1"/>
        <c:lblAlgn val="ctr"/>
        <c:lblOffset val="100"/>
        <c:noMultiLvlLbl val="0"/>
      </c:catAx>
      <c:valAx>
        <c:axId val="42596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6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5FD5B-A52A-4F8E-BD3A-52E8D4DC7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B5DB2E-B773-4458-A40F-AC87DFA76E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9423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4DF17-50EE-4D42-B734-66075C90D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F6E86-F68E-4B16-828B-E4B91C671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8402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Cities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Cities</dc:title>
  <dc:creator>Frederik Peiniger</dc:creator>
  <cp:lastModifiedBy>Frederik Peiniger</cp:lastModifiedBy>
  <cp:revision>1</cp:revision>
  <dcterms:created xsi:type="dcterms:W3CDTF">2019-03-12T15:27:13Z</dcterms:created>
  <dcterms:modified xsi:type="dcterms:W3CDTF">2019-03-12T15:27:17Z</dcterms:modified>
</cp:coreProperties>
</file>