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92" autoAdjust="0"/>
  </p:normalViewPr>
  <p:slideViewPr>
    <p:cSldViewPr snapToGrid="0">
      <p:cViewPr varScale="1">
        <p:scale>
          <a:sx n="98" d="100"/>
          <a:sy n="98" d="100"/>
        </p:scale>
        <p:origin x="1764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Sheet1!$A$2:$A$397</c:f>
            </c:multiLvlStrRef>
          </c:cat>
          <c:val>
            <c:numRef>
              <c:f>Sheet1!$B$2:$B$397</c:f>
            </c:numRef>
          </c:val>
          <c:smooth val="0"/>
          <c:extLst>
            <c:ext xmlns:c16="http://schemas.microsoft.com/office/drawing/2014/chart" uri="{C3380CC4-5D6E-409C-BE32-E72D297353CC}">
              <c16:uniqueId val="{00000000-B79E-499B-8732-4ED96CB878B4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Sheet1!$A$2:$A$397</c:f>
            </c:multiLvlStrRef>
          </c:cat>
          <c:val>
            <c:numRef>
              <c:f>Sheet1!$C$2:$C$397</c:f>
            </c:numRef>
          </c:val>
          <c:smooth val="0"/>
          <c:extLst>
            <c:ext xmlns:c16="http://schemas.microsoft.com/office/drawing/2014/chart" uri="{C3380CC4-5D6E-409C-BE32-E72D297353CC}">
              <c16:uniqueId val="{00000001-B79E-499B-8732-4ED96CB878B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93969656"/>
        <c:axId val="493964080"/>
      </c:lineChart>
      <c:catAx>
        <c:axId val="4939696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93964080"/>
        <c:crosses val="autoZero"/>
        <c:auto val="1"/>
        <c:lblAlgn val="ctr"/>
        <c:lblOffset val="100"/>
        <c:noMultiLvlLbl val="0"/>
      </c:catAx>
      <c:valAx>
        <c:axId val="4939640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939696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1/10/2019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1/10/2019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1/10/2019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1/10/2019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1/10/2019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1/10/2019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1/10/2019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1/10/2019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1/10/2019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1/10/2019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5F1325-135B-4537-9658-2EAFE9E3FC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 | Cities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75F3D8A-0E3C-4744-8A32-03D2F8F4FAE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5586977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DC09145-8933-4D47-A6B7-E79E31C7389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12/01/2017 - 12/31/2018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EE932C-6D47-495E-B124-5755ECC542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157773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Followers Total | Cities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Followers Total | Cities</dc:title>
  <dc:creator>Frederik Peiniger</dc:creator>
  <cp:lastModifiedBy>Frederik Peiniger</cp:lastModifiedBy>
  <cp:revision>1</cp:revision>
  <dcterms:created xsi:type="dcterms:W3CDTF">2019-01-10T14:19:41Z</dcterms:created>
  <dcterms:modified xsi:type="dcterms:W3CDTF">2019-01-10T14:19:45Z</dcterms:modified>
</cp:coreProperties>
</file>