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B7-43A4-9B95-997F0BDF5F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B7-43A4-9B95-997F0BDF5F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7-43A4-9B95-997F0BDF5F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B7-43A4-9B95-997F0BDF5F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B7-43A4-9B95-997F0BDF5F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BB7-43A4-9B95-997F0BDF5F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BB7-43A4-9B95-997F0BDF5FF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CITIES design and lifestyle store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BB7-43A4-9B95-997F0BDF5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6703264"/>
        <c:axId val="259290208"/>
      </c:barChart>
      <c:catAx>
        <c:axId val="31670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290208"/>
        <c:crosses val="autoZero"/>
        <c:auto val="1"/>
        <c:lblAlgn val="ctr"/>
        <c:lblOffset val="100"/>
        <c:noMultiLvlLbl val="0"/>
      </c:catAx>
      <c:valAx>
        <c:axId val="25929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0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2.3862077193820001E-2</c:v>
                </c:pt>
                <c:pt idx="1">
                  <c:v>2.6846438372509E-2</c:v>
                </c:pt>
                <c:pt idx="2">
                  <c:v>2.6846438372509E-2</c:v>
                </c:pt>
                <c:pt idx="3">
                  <c:v>3.8778188760291002E-2</c:v>
                </c:pt>
                <c:pt idx="4">
                  <c:v>2.3864924527176E-2</c:v>
                </c:pt>
                <c:pt idx="5">
                  <c:v>4.1763617922557998E-2</c:v>
                </c:pt>
                <c:pt idx="6">
                  <c:v>3.3808643080165998E-2</c:v>
                </c:pt>
                <c:pt idx="7">
                  <c:v>2.6848040093073001E-2</c:v>
                </c:pt>
                <c:pt idx="8">
                  <c:v>2.3864924527176E-2</c:v>
                </c:pt>
                <c:pt idx="9">
                  <c:v>1.7898693395382002E-2</c:v>
                </c:pt>
                <c:pt idx="10">
                  <c:v>1.7897625581672998E-2</c:v>
                </c:pt>
                <c:pt idx="11">
                  <c:v>1.193103859691E-2</c:v>
                </c:pt>
                <c:pt idx="12">
                  <c:v>2.0879317544592001E-2</c:v>
                </c:pt>
                <c:pt idx="13">
                  <c:v>2.3862077193820001E-2</c:v>
                </c:pt>
                <c:pt idx="14">
                  <c:v>2.9825817227391999E-2</c:v>
                </c:pt>
                <c:pt idx="15">
                  <c:v>1.5908051462546001E-2</c:v>
                </c:pt>
                <c:pt idx="16">
                  <c:v>2.6846438372509E-2</c:v>
                </c:pt>
                <c:pt idx="17">
                  <c:v>1.4915577829485001E-2</c:v>
                </c:pt>
                <c:pt idx="18">
                  <c:v>1.7898693395382002E-2</c:v>
                </c:pt>
                <c:pt idx="19">
                  <c:v>3.5799522673030999E-2</c:v>
                </c:pt>
                <c:pt idx="20">
                  <c:v>2.0886793578802999E-2</c:v>
                </c:pt>
                <c:pt idx="21">
                  <c:v>2.9843619434165001E-2</c:v>
                </c:pt>
                <c:pt idx="22">
                  <c:v>2.3874895547331999E-2</c:v>
                </c:pt>
                <c:pt idx="23">
                  <c:v>1.7907240494240001E-2</c:v>
                </c:pt>
                <c:pt idx="24">
                  <c:v>2.3876320658986001E-2</c:v>
                </c:pt>
                <c:pt idx="25">
                  <c:v>4.1781067207831001E-2</c:v>
                </c:pt>
                <c:pt idx="26">
                  <c:v>1.7906171660499001E-2</c:v>
                </c:pt>
                <c:pt idx="27">
                  <c:v>1.392702240261E-2</c:v>
                </c:pt>
                <c:pt idx="28">
                  <c:v>8.9536202471198999E-3</c:v>
                </c:pt>
                <c:pt idx="29">
                  <c:v>1.1939585696375999E-2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8E-41BE-B418-29707816A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48704"/>
        <c:axId val="323851000"/>
      </c:lineChart>
      <c:dateAx>
        <c:axId val="32384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1000"/>
        <c:crosses val="autoZero"/>
        <c:auto val="1"/>
        <c:lblOffset val="100"/>
        <c:baseTimeUnit val="days"/>
      </c:dateAx>
      <c:valAx>
        <c:axId val="32385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4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2.3867150667951999E-2</c:v>
                </c:pt>
                <c:pt idx="1">
                  <c:v>2.3860653781912999E-2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5-472B-B9B4-E154349B37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355032"/>
        <c:axId val="356349456"/>
      </c:barChart>
      <c:catAx>
        <c:axId val="35635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49456"/>
        <c:crosses val="autoZero"/>
        <c:auto val="1"/>
        <c:lblAlgn val="ctr"/>
        <c:lblOffset val="100"/>
        <c:noMultiLvlLbl val="0"/>
      </c:catAx>
      <c:valAx>
        <c:axId val="35634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7</c:v>
                </c:pt>
                <c:pt idx="6">
                  <c:v>5</c:v>
                </c:pt>
                <c:pt idx="7">
                  <c:v>4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6</c:v>
                </c:pt>
                <c:pt idx="20">
                  <c:v>3</c:v>
                </c:pt>
                <c:pt idx="21">
                  <c:v>5</c:v>
                </c:pt>
                <c:pt idx="22">
                  <c:v>4</c:v>
                </c:pt>
                <c:pt idx="23">
                  <c:v>3</c:v>
                </c:pt>
                <c:pt idx="24">
                  <c:v>4</c:v>
                </c:pt>
                <c:pt idx="25">
                  <c:v>7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74-49DE-9927-ACCB1A268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53720"/>
        <c:axId val="356353392"/>
      </c:lineChart>
      <c:dateAx>
        <c:axId val="356353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3392"/>
        <c:crosses val="autoZero"/>
        <c:auto val="1"/>
        <c:lblOffset val="100"/>
        <c:baseTimeUnit val="days"/>
      </c:dateAx>
      <c:valAx>
        <c:axId val="35635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3-4E05-BD7E-0BDD38501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60280"/>
        <c:axId val="356357328"/>
      </c:lineChart>
      <c:dateAx>
        <c:axId val="356360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7328"/>
        <c:crosses val="autoZero"/>
        <c:auto val="1"/>
        <c:lblOffset val="100"/>
        <c:baseTimeUnit val="days"/>
      </c:dateAx>
      <c:valAx>
        <c:axId val="35635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1F-45F3-8268-0F3352BE17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358968"/>
        <c:axId val="356362248"/>
      </c:lineChart>
      <c:dateAx>
        <c:axId val="35635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62248"/>
        <c:crosses val="autoZero"/>
        <c:auto val="1"/>
        <c:lblOffset val="100"/>
        <c:baseTimeUnit val="days"/>
      </c:dateAx>
      <c:valAx>
        <c:axId val="35636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5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16129</c:v>
                </c:pt>
                <c:pt idx="1">
                  <c:v>17254</c:v>
                </c:pt>
                <c:pt idx="2">
                  <c:v>14617</c:v>
                </c:pt>
                <c:pt idx="3">
                  <c:v>17682</c:v>
                </c:pt>
                <c:pt idx="4">
                  <c:v>3583</c:v>
                </c:pt>
                <c:pt idx="5">
                  <c:v>2605</c:v>
                </c:pt>
                <c:pt idx="6">
                  <c:v>6451</c:v>
                </c:pt>
                <c:pt idx="7">
                  <c:v>6247</c:v>
                </c:pt>
                <c:pt idx="8">
                  <c:v>6649</c:v>
                </c:pt>
                <c:pt idx="9">
                  <c:v>7068</c:v>
                </c:pt>
                <c:pt idx="10">
                  <c:v>7490</c:v>
                </c:pt>
                <c:pt idx="11">
                  <c:v>7278</c:v>
                </c:pt>
                <c:pt idx="12">
                  <c:v>6839</c:v>
                </c:pt>
                <c:pt idx="13">
                  <c:v>6697</c:v>
                </c:pt>
                <c:pt idx="14">
                  <c:v>7053</c:v>
                </c:pt>
                <c:pt idx="15">
                  <c:v>7064</c:v>
                </c:pt>
                <c:pt idx="16">
                  <c:v>6180</c:v>
                </c:pt>
                <c:pt idx="17">
                  <c:v>6301</c:v>
                </c:pt>
                <c:pt idx="18">
                  <c:v>623</c:v>
                </c:pt>
                <c:pt idx="19">
                  <c:v>129</c:v>
                </c:pt>
                <c:pt idx="20">
                  <c:v>226</c:v>
                </c:pt>
                <c:pt idx="21">
                  <c:v>228</c:v>
                </c:pt>
                <c:pt idx="22">
                  <c:v>1366</c:v>
                </c:pt>
                <c:pt idx="23">
                  <c:v>2099</c:v>
                </c:pt>
                <c:pt idx="24">
                  <c:v>2036</c:v>
                </c:pt>
                <c:pt idx="25">
                  <c:v>2014</c:v>
                </c:pt>
                <c:pt idx="26">
                  <c:v>2871</c:v>
                </c:pt>
                <c:pt idx="27">
                  <c:v>3319</c:v>
                </c:pt>
                <c:pt idx="28">
                  <c:v>2871</c:v>
                </c:pt>
                <c:pt idx="29">
                  <c:v>3299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20-4422-AFDF-ABA6D1D66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58216"/>
        <c:axId val="323849688"/>
      </c:lineChart>
      <c:dateAx>
        <c:axId val="32385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49688"/>
        <c:crosses val="autoZero"/>
        <c:auto val="1"/>
        <c:lblOffset val="100"/>
        <c:baseTimeUnit val="days"/>
      </c:dateAx>
      <c:valAx>
        <c:axId val="323849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310</c:v>
                </c:pt>
                <c:pt idx="1">
                  <c:v>314</c:v>
                </c:pt>
                <c:pt idx="2">
                  <c:v>278</c:v>
                </c:pt>
                <c:pt idx="3">
                  <c:v>335</c:v>
                </c:pt>
                <c:pt idx="4">
                  <c:v>74</c:v>
                </c:pt>
                <c:pt idx="5">
                  <c:v>31</c:v>
                </c:pt>
                <c:pt idx="6">
                  <c:v>132</c:v>
                </c:pt>
                <c:pt idx="7">
                  <c:v>157</c:v>
                </c:pt>
                <c:pt idx="8">
                  <c:v>129</c:v>
                </c:pt>
                <c:pt idx="9">
                  <c:v>158</c:v>
                </c:pt>
                <c:pt idx="10">
                  <c:v>170</c:v>
                </c:pt>
                <c:pt idx="11">
                  <c:v>158</c:v>
                </c:pt>
                <c:pt idx="12">
                  <c:v>138</c:v>
                </c:pt>
                <c:pt idx="13">
                  <c:v>149</c:v>
                </c:pt>
                <c:pt idx="14">
                  <c:v>219</c:v>
                </c:pt>
                <c:pt idx="15">
                  <c:v>192</c:v>
                </c:pt>
                <c:pt idx="16">
                  <c:v>130</c:v>
                </c:pt>
                <c:pt idx="17">
                  <c:v>110</c:v>
                </c:pt>
                <c:pt idx="18">
                  <c:v>23</c:v>
                </c:pt>
                <c:pt idx="19">
                  <c:v>5</c:v>
                </c:pt>
                <c:pt idx="20">
                  <c:v>9</c:v>
                </c:pt>
                <c:pt idx="21">
                  <c:v>14</c:v>
                </c:pt>
                <c:pt idx="22">
                  <c:v>30</c:v>
                </c:pt>
                <c:pt idx="23">
                  <c:v>43</c:v>
                </c:pt>
                <c:pt idx="24">
                  <c:v>43</c:v>
                </c:pt>
                <c:pt idx="25">
                  <c:v>57</c:v>
                </c:pt>
                <c:pt idx="26">
                  <c:v>57</c:v>
                </c:pt>
                <c:pt idx="27">
                  <c:v>78</c:v>
                </c:pt>
                <c:pt idx="28">
                  <c:v>84</c:v>
                </c:pt>
                <c:pt idx="29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5F-4EF3-A09A-5564174C6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59528"/>
        <c:axId val="323859856"/>
      </c:lineChart>
      <c:dateAx>
        <c:axId val="32385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9856"/>
        <c:crosses val="autoZero"/>
        <c:auto val="1"/>
        <c:lblOffset val="100"/>
        <c:baseTimeUnit val="days"/>
      </c:dateAx>
      <c:valAx>
        <c:axId val="32385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5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5A-489D-8991-C8AB50433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863792"/>
        <c:axId val="323864120"/>
      </c:lineChart>
      <c:dateAx>
        <c:axId val="32386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64120"/>
        <c:crosses val="autoZero"/>
        <c:auto val="1"/>
        <c:lblOffset val="100"/>
        <c:baseTimeUnit val="days"/>
      </c:dateAx>
      <c:valAx>
        <c:axId val="32386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86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DB-4C9F-AB9E-6BC07DBE8C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451784"/>
        <c:axId val="319457688"/>
      </c:lineChart>
      <c:dateAx>
        <c:axId val="319451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57688"/>
        <c:crosses val="autoZero"/>
        <c:auto val="1"/>
        <c:lblOffset val="100"/>
        <c:baseTimeUnit val="days"/>
      </c:dateAx>
      <c:valAx>
        <c:axId val="31945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5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3C85-14ED-4855-A104-214ACF0AEF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CITIES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5DDB24-6446-4048-812F-D310577927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093219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8EE9F-EDDF-428E-AB98-3713FB757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CITIES design and lifestyle store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CDE3C-1A78-427D-8199-4C1440CA3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496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7481673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179513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20484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7095370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93612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311854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0252838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39600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97027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714982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010541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812403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520806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059728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87626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9409895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607765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634082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862657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678589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853150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148923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60921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75709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752492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49423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470434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15579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867792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36845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35972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63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11161.533333333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736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17FCA-959E-4D94-B0A8-B35A03CA9B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6986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7D2DC-490B-45FF-B958-E1017799E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CITIES design and lifestyle store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D419E-A950-400A-B435-DBE35C8548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359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8573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2732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731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7549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9201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089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70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622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9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683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EF835-CAD2-4800-8900-31405B553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18266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B1B71-9D24-4695-8279-85F2EF4A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17334F-E4EC-4AA7-A6AE-58556621E2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3191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C08A6-20B3-44DE-83DA-10EF9507EC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24BFD-3A00-48AD-B241-843E52858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35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9C408-BA7C-48FB-84D5-C6DE50946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B8F00E-125D-4E52-8A3B-F4EACD6C22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7124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B1C8B-6214-4A62-90B4-153093306C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E85D7-3137-435A-AC48-0182CB988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71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C871-3962-4903-9FBD-1C6B2B0EC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DA201E-0F3A-4486-B765-9F684291FA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731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FEC07-5987-4FDE-94AC-20EC4E47C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75593-1548-4DF9-A0AA-F191C36FD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67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515C1-3C08-43B9-B1CD-46D2DD9FF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2B8EB6-F9E8-4372-864D-E75CFE507E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80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B1848-723D-438B-91E4-90D15FE8D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F3526-6BC7-436A-A4D6-66531F316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61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099DF-9533-4AD4-9AFD-63FA8A8C4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1F4C0-6B69-4194-9A06-62281DF510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6545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2DCAE-9716-429E-A14C-8049DDDE77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49499F-F7CD-4489-B679-594878A62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72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F4D4E-FD16-4535-B7EB-2F53D372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780C1-48CB-4C51-978A-480C4E6C11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4372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19374-F219-4BD5-9C90-622923D0A7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C0DA-E023-4733-ADBC-8C3156C19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272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7C90D-A4F9-4E83-B79A-1C37ACC64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C888C9-CCFE-42B8-9DD3-3B02BD981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602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38FCC-7F6C-4C70-913A-23D9F6408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6E91-E73A-4A16-9A43-4B2FFD101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52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A17E7-9361-4A0F-B45C-5832ACAA3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DED5EF-D11B-431C-AA9B-FBA520C4E5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538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640DF-D0D0-4751-98D5-7B6DFDDAE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48826-E29B-4121-9D3C-25AFF6A17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31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EC451-1942-4AF7-AA0A-70C6996D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613A59-DCA1-4AFC-81A5-ADF0B28CD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508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A3383-FB24-4535-8D74-84BEBA1A01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46364B-71BE-4897-8927-2FDCF7DCA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78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7A68C-8C29-4E49-8E91-4DC090575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 | CITIES design and lifestyle store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E0B5C9-09CD-4DA4-941C-E7AB2EDEF7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5490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A42372-A7F4-4778-8EAB-2413CE0BD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DB209-ECC7-467F-BE9A-E8B16E2B2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73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F4784-A196-40D6-985B-9132748A8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240086-F216-426C-AAAA-EDD7E5FB82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4095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87721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5874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24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99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608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9723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221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851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322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22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944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4280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767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900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50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57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960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833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77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- 2018-11-30 12:51:01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صيحات مكبر الصوت المحمول! يقدم تايم بوكس ميني من " ديفوم" صوتاً عالي الجودة وعرض فني وميكروفون مدمج ومنبه ذكي وألعاب مصغرة وأكثر من ذلك بكثير متوفر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ultimate portable speaker! The Timebox Mini offers top-quality sound, pixel art display, a built-in microphone, smart alarm, mini games, and much more! Check it out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https://scontent.xx.fbcdn.net/v/t1.0-9/s720x720/47047986_10155943361353297_8426277178173292544_o.jpg?_nc_cat=105&amp;_nc_ht=scontent.xx&amp;oh=04e1e95fe59f4b55a0a58e1784a55318&amp;oe=5C65E8B1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651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9CDA-C848-43FB-8F0A-9EAE66F974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847324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FBA38-E751-40B5-B7FB-E0B731C18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97B5E-1DED-40AD-88B4-BEE20AED3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229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757257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2872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008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763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924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8813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783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49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731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079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201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705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577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00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381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836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58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6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- 2018-11-29 09:00:02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نظّم مفاتيحك مع "اوربت كي" لتتمكن من العثور عليها بسهولة وتقلل من الفوضى والخدوش التي تسببها المفاتيح الشاردة متوفرة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Organize your keys, organize your life! #Orbitkey arranges keys in a neat stack so you can easily find the one you need, and reduces noise and scratches from errant keys. Find your Orbitkey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https://scontent.xx.fbcdn.net/v/t1.0-9/q83/s720x720/46798845_10155938609298297_4400032714435067904_o.jpg?_nc_cat=109&amp;_nc_ht=scontent.xx&amp;oh=019ad5724ebdb2b20a959e1e7516fe5d&amp;oe=5CAEE1D0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60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5E494-6F9D-4997-AF14-11E39F375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94688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FB1CB-821B-4462-8B04-3540A322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8732F-C2A5-4424-943F-977C23437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5895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56039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394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456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30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587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5179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2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120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03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10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528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631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53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159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961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883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307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531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2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- 2018-11-29 08:00:03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Who says kitchen wear can’t be stylish? Add a splash of color to your cooking routine with colorful, leather aprons from #Dutchdeluxes,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https://scontent.xx.fbcdn.net/v/t1.0-9/s720x720/47136649_10155938601263297_2557899633200201728_o.jpg?_nc_cat=109&amp;_nc_ht=scontent.xx&amp;oh=82c9431c061e9a148b5e3dee2d14a0b7&amp;oe=5C703CA2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31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A0075-7BDA-4256-A987-B1EBEDC8D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999999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C138-9183-431E-8DCC-C4E0207C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4F7A09-391C-4624-985A-D4669F7AA1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673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5699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63146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7014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354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011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250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7949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5326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25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627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322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124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007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02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6768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846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231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209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45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- 2018-11-28 12:59:31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https://scontent.xx.fbcdn.net/v/t1.0-9/s720x720/46881352_10155938574208297_2050257279319539712_o.jpg?_nc_cat=102&amp;_nc_ht=scontent.xx&amp;oh=0a95dec60329479d0aafa731b3220ca8&amp;oe=5CAB51F0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5EEE4-4B11-4C6E-B3A1-10461787E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16465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A266C-772D-42AB-AE94-2E9F1ED6B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69C0F-57CF-4D59-8A66-06FEEA67F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438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86597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8274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656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199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551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545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28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3657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571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341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58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6475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721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353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172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296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39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033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735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- 2018-11-28 09:40:25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أضف السيارات الى ديكورك مع نسخ متماثلة لسيارات قديمة من "اوتانتيك مودلز" متوفرة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Drive some style into your décor! Detailed automotive replicas from #AuthenticModels are sure to rev up your space. Check out the collection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https://scontent.xx.fbcdn.net/v/t1.0-9/s720x720/47067082_10155938345598297_3291228173294895104_n.png?_nc_cat=102&amp;_nc_ht=scontent.xx&amp;oh=cea1b2ab6760745c09fb0c949e3afa81&amp;oe=5C71B4AA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348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A149D-DF3E-4438-95A4-88F682A9E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71610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59263-BB88-40CE-966A-958AA4042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4F7F29-D5D4-4E14-A880-E458C2B138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43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33466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0871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6983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68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748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13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7042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545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72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79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77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35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30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811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0684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306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980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274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16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- 2018-11-28 09:26:08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Created as a tribute to women, crafted as beautiful and functional décor, the Sisters vases from #Bosa are sure to brighten up your décor. Find your favorite Sister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https://scontent.xx.fbcdn.net/v/t1.0-0/p480x480/46928423_10155938333848297_9070762206626316288_o.jpg?_nc_cat=104&amp;_nc_ht=scontent.xx&amp;oh=974df698fc95c0e570e7ca2766ef9241&amp;oe=5CA5F528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30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94950-EAE3-49D4-A407-58967884C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2697895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AB03-2845-466B-BAD0-91DEDA759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4805C9-061F-4095-AA16-F4CDC3FC1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224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581025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21102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568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3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727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209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9441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183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780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0874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479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1269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776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13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879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938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7372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14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982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- 2018-11-27 14:52:57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Add a touch of fun to your daily routine with the Wolf watering can from #PolsPotten! Discover the finest in quirky Dutch design and more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https://scontent.xx.fbcdn.net/v/t1.0-9/s720x720/46756979_10155936349143297_6784791143507820544_o.jpg?_nc_cat=103&amp;_nc_ht=scontent.xx&amp;oh=6959ac8438e1209a9337f3a1360719ee&amp;oe=5CAF4E44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826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26048-ECD4-4EF6-AE30-9CC807145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786916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44B35-1B36-48D1-8CB1-D361C783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56DF8-2CC7-40D2-A707-6501502F1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437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4267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429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754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065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894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052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986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277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371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7778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754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731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248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06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1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516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984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727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97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- 2018-11-27 14:31:56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مدينتك المفضلة جزء من اللعبة! تصور مجموعة الشطرنج "سكاي لاين" المباني الاكثر شهرة في العالم على انها قطع شطرنج، متوفرة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favorite city part of the game! Each #SkylineChess set reimagines the world’s most iconic buildings as chess pieces, adding a new dimension to gameplay. Find your chess set from Skyline Chess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https://scontent.xx.fbcdn.net/v/t1.0-9/p720x720/47070976_10155936310858297_8972198200446287872_o.jpg?_nc_cat=106&amp;_nc_ht=scontent.xx&amp;oh=60903853d2554be86dd4b1e463539899&amp;oe=5C640388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39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5E06C-1850-4F0F-8717-13DB03742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91398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97CC-F92F-4E19-9DD6-B4B58279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A5A73-03A0-456B-95A5-E8D803CBF9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450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45769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8549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00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0888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687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577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485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69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93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334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069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6536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553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5568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44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8372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3819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829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1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- 2018-11-26 08:18:22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اكتشف تفاحة جرافيتي من "بول اند ستين" ومجموعة اطباق "بلاط شعيا"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your décor the apple of your eye! Shown here, Bull &amp; Stein’s graffiti apple is the perfect accent to patterned tile plates and platters from #BlattChaya, find them all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https://scontent.xx.fbcdn.net/v/t1.0-9/s720x720/46782276_10155933725813297_7054669386396729344_o.jpg?_nc_cat=107&amp;_nc_ht=scontent.xx&amp;oh=c9edf08d50d90e715322ad31250431bf&amp;oe=5CA613F8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144CA-5FA5-465A-9F67-727C5B6992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86389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A06C1-55FC-4879-A4AB-A787854C4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90B54-0B0B-469D-8380-778121B31A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4701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6111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33960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63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404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191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809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707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25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961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19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18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0461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849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364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706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647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58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766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530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- 2018-11-26 08:02:11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Keep track of the time in limited-edition luxury style! Find the Mecca from #Overdrive watches,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331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F31E5-E86F-4D3D-8168-8CFA75FC6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81302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A5432-9E70-47A7-A209-F6DADAA72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947F3C-00C3-4874-97A0-CCAED2283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8274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63073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2665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97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487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46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229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366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3773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51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449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4991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421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64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778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515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144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92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547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- 2018-11-25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world’s first travel prayer mat is made to fold up and fit in your pocket, and comes with its own built-in carrying case. Discover the Pocket Sejadah from #Takva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https://scontent.xx.fbcdn.net/v/t1.0-9/q84/s720x720/46508347_10155927367258297_4475737517391347712_o.jpg?_nc_cat=110&amp;_nc_ht=scontent.xx&amp;oh=b6ff31d6c128f6f3a38d4e01918cf3e5&amp;oe=5C733EA3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5B667-78FB-4368-ACBA-83286F905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163910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8690-83A1-44C4-A088-3219F9FFA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3BE75-B0C4-42A4-AEC7-13C96D699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716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19375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35106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219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8808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456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322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590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767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233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2470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554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1778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37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407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00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6717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26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225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77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- 2018-11-25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واكب العصر بإرتداء ساعة اليد من "كلوك تو" حيث تظهر لك الوقت على شكل نص، متوفرة الآن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time to update your wrist wear! Try #Qlocktwo’s text display for a new take on telling time. Choose your favorite style from Qlocktwo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https://scontent.xx.fbcdn.net/v/t1.0-9/s720x720/46511228_10155927592243297_6456640605412917248_o.jpg?_nc_cat=103&amp;_nc_ht=scontent.xx&amp;oh=622ca06152a6032cf5471f4828472458&amp;oe=5CB0CBF4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89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19C4C-14D0-42F0-9BA3-23BF5858A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1584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E47F4-5EAF-4D19-9261-C32C66EEA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9445E-6C4E-4005-A18A-C26C249D4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3431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75296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189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995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318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723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222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374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4791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532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32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910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746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61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50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36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124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886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4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- 2018-11-24 07:00:02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اضف الكريستال الملون الى ديكورك من "جديكو" متوفر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touch of colorful crystal to your table display! Check out the selection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https://scontent.xx.fbcdn.net/v/t1.0-9/p720x720/46818509_10155927591253297_1388470851287908352_o.jpg?_nc_cat=100&amp;_nc_ht=scontent.xx&amp;oh=938d36a9413a7e4f9642bb2cc3c841e3&amp;oe=5C729890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19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9C297-83C4-4DDB-9653-6848E3C40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0697156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C3EA8-4FCE-4DD8-9CB8-95782F3F0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2A23A2-95F3-4FC6-A6FE-267675D42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12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29990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1949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30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683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25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254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2838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4266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49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15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79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28026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105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240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17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256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483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3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51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- 2018-11-24 07:00:02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It’s the last day of Cities’ Super Sale! Hurry up and make sure to take advantage of our discounts while they last! 25%-60% off on your favorite creations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https://scontent.xx.fbcdn.net/v/t1.0-9/p720x720/46511352_10155927393953297_7192158642525700096_o.jpg?_nc_cat=100&amp;_nc_ht=scontent.xx&amp;oh=6770d4829de1af4212ca7c06f2c5d2a7&amp;oe=5CA53A88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65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3A5C4-5A2F-4EAC-A086-037133489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06602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9A744-3BA8-425A-96CD-7B0CC9575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F0793-4F89-4235-B68F-DE1B7C164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3099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31781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0570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85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202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321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339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551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895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95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779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93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99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949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71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579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1298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8963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8649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8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- 2018-11-23 13:38:17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نظّم أغراضك مع محافظ "سكرد" التي تتميز بمساحة واسعة للبطاقات والنقود، كما تسمح بالوصول الى بطاقاتك دون فتح المحفظة بشكل آمن، متوفرة الان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Get organized with #Secrid wallets! With ample space for cards and cash, and a patented Cardslide to allow easy access, Secrid provides security, functionality, and style. Find your Secrid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https://scontent.xx.fbcdn.net/v/t1.0-9/q87/p720x720/46831546_10155927590608297_112921132662784000_n.jpg?_nc_cat=106&amp;_nc_ht=scontent.xx&amp;oh=470aedb4f89c4a1a3ad1f7cb112a6faf&amp;oe=5C74878D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74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387F0-8552-4E71-B87E-DDBC372C1F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0592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34333-827C-4CDB-BED8-02892140D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F920D-66EF-4934-B85B-11A25B8FF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3288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7552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908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4980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968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247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095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67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585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376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1438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6455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799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1039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743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054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680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071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3332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7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- 2018-11-23 09:53:41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Brighten up your daily routine with a smile, a grin, a sulk, or a kiss! Tassen dishware from FiftyEight products shares expressions and moods on their collection of cups, bowls, and mugs. Find the emotion that suits your style from Tassen, now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https://scontent.xx.fbcdn.net/v/t1.0-9/s720x720/46878960_10155927365918297_5056806443185864704_o.jpg?_nc_cat=107&amp;_nc_ht=scontent.xx&amp;oh=02de5cd463f3144840d069e9c242b67d&amp;oe=5C72AA6B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435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17B1A-4DA8-4C05-86A4-378963C00D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920926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859C6-1BB8-4C06-9412-C7C84C44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AC03D-A8A8-4CA9-AA4C-B448364C00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433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03036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949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347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6768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0268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4341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6641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69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125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752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254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330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216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662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044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68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403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063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- 2018-11-22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حلي طاولتك بأطباق طعام منقوشة بشكل جميل من "صلصال" متوفرة الآن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Brighten up your table display with beautifully patterned dishware from #Silsal! Check out the collections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https://scontent.xx.fbcdn.net/v/t1.0-9/p720x720/46489659_10155923672453297_8561463902334877696_o.jpg?_nc_cat=111&amp;_nc_ht=scontent.xx&amp;oh=9738753ad3e4ba8ad318c9a88781fe58&amp;oe=5CB23324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884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8EEE43-E8E9-45C8-8EA8-BA7349086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074456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03FE3-EDBD-40AA-9CA7-C6EA41D9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65FD9-4404-42B8-8DE9-8B0ED8E62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7295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99982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06371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622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892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694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10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524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624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058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357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904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181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330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414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420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8949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525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71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7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- 2018-11-21 13:25:36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Don't miss out on the sales event of the season! Cities' 3-Day Super Sale is starting tomorrow with discounts of 25%-60% off! #CitiesDubai #Sale #discount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https://scontent.xx.fbcdn.net/v/t1.0-9/p720x720/46492724_10155923877023297_6529780629993684992_o.jpg?_nc_cat=102&amp;_nc_ht=scontent.xx&amp;oh=175b1444cf714b346e78654c5d606219&amp;oe=5C799412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99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2B9AB9-98CB-4C39-B8CC-A1DE8FB17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755330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4A64-6594-4EAB-9BE9-EDF1D710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D65B74-D5F5-4D41-9D39-402A8F5F2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912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618238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1571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630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031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23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472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250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9128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456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440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5904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497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712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732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612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19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4721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004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99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- 2018-11-21 10:03:40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تتميز بقجة للأثاث بأسلوبها المرقع حيث كل قطعة صنعت باستخدام خامات مختلفة، اكتشفها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Try adventure-filled seating from #Bokja! Based in Lebanon, Bokja furniture shares a patchwork style with fabric sourced from all along the Silk Road, making for a cozy spot that tells its own story with every pattern. Check it out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https://scontent.xx.fbcdn.net/v/t1.0-9/s720x720/46479283_10155923670473297_5456702971146403840_o.jpg?_nc_cat=103&amp;_nc_ht=scontent.xx&amp;oh=0a37d982ef0274bbe15610f41857b12c&amp;oe=5C700B3F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842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89873-5FD5-4769-A451-1099582CC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8015827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A0656-36F9-4431-8E26-F01DE83F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50CB5F-CC12-4185-8706-F3BDC08A0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881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287077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5496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406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723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62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863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939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220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895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96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960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420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27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2245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085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8244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6712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86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9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- 2018-11-20 07:00:05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ترى شيئاً يلفت انتباهك؟ اكتشف التصاميم الجديدة في مدن!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See something that catches your eye? Discover new designs on display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https://scontent.xx.fbcdn.net/v/t1.0-9/p720x720/46488626_10155920427743297_7441057099750047744_n.jpg?_nc_cat=107&amp;_nc_ht=scontent.xx&amp;oh=166187ddc205728eb1405ecd2f6a834c&amp;oe=5C763569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04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D0FB7-C7DC-4B33-97D1-DDA0D2E35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977767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27145-3343-477B-A7D2-A2BF6B21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6C8B4-5767-4D02-B2E8-13543F860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9052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05818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6149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207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234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36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03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2633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802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397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3233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0917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592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724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21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090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650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681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166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6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- 2018-11-19 13:35:58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Khepri containers by Elena Salmistraro for #Bosa take inspiration from the scarab beetle. Discover these creations and more from Bosa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https://scontent.xx.fbcdn.net/v/t1.0-9/s720x720/46456132_10155920441888297_5642480286886264832_o.jpg?_nc_cat=110&amp;_nc_ht=scontent.xx&amp;oh=9f8d7c147b92b1c878ee5f8f4cd68dc7&amp;oe=5C7E10E2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5217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14B70-B669-4384-9041-F701BA5C3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882961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E39E-6058-42D7-9638-DE810D437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B0D48B-24B4-4B0E-B0EF-F84CE563F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472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44934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085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522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646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0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93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767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002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736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929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279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905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14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949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70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432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1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00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21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- 2018-11-19 10:35:53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جرّب الصواني الهندسية من "ندى دبس" متوفرة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Serving trays, coasters, and more from #NadaDebs! Try the Geometrik trays to add an interesting angle to your table display, now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https://scontent.xx.fbcdn.net/v/t1.0-9/s720x720/46476089_10155920230598297_7663612224740524032_o.jpg?_nc_cat=102&amp;_nc_ht=scontent.xx&amp;oh=42ddfeea28b792f62bcc58414ed85280&amp;oe=5C795834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893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2D400-ED39-4D94-AAF8-4A505B39A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262128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7286F-E2B9-4C45-A1B8-7E909D9D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133F4-0E98-4C21-82EF-AB2238C812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1234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7788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8691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442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24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023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4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16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27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1339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019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230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103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894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325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625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485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7846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606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5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- 2018-11-18 07:00:01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Offering a mix of watchmaking, fashion, and design, #Klokers watches are fully customizable! Every Klokers watch-head is attached to its strap through a patented fixing system, and can be easily interchanged to create your own watch style. Discover your favorite Klokers combination at #CitiesDubai!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https://scontent.xx.fbcdn.net/v/t1.0-9/46350458_10155913686958297_5689203711386058752_n.png?_nc_cat=101&amp;_nc_ht=scontent.xx&amp;oh=54f7ce12221eac731bffa1b425287834&amp;oe=5C63D46F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66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69572-5EFB-4290-B200-D9910BE94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16728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F167-91D7-4030-8614-2868ADD88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970F1-A026-43FE-B3C1-98753E80F6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58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045138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15920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415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347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21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0725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3072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461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44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3436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2310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124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998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97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964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434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314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780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23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- 2018-11-18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زيني معصميكِ بمجموعة أساور ملونة مطلية بالذهب من "بنغل اب"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Mix, match, and stack style on your wrists with colorful, gold-dipped enamel bracelets from #BangleUp! Check out the selection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https://scontent.xx.fbcdn.net/v/t1.0-9/s720x720/46459430_10155913702013297_2930011158729457664_n.jpg?_nc_cat=105&amp;_nc_ht=scontent.xx&amp;oh=595bf08055ec5f3de4a208d84d4d0f3f&amp;oe=5C79084E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07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9DA3F-66AE-42B7-95C7-C88427467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89931377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8E9D2-FBA7-4E14-AE39-C56A77B36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CITIES design and lifestyle store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A2E27D-CF6C-4BB1-936D-5B44B8038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41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722710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3822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463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6964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8409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530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10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9248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658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20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27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166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485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807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54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073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018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4445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89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CITIES design and lifestyle store - 2018-11-17 07:00:00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بأسلوب جديد لمعرفة الوقت مع ساعات "بردلي" من ايون، متوفرة الان في مدن!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Take the time to update your wrist wear with the Bradley timepiece from #Eone at #CitiesRiyadh!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https://scontent.xx.fbcdn.net/v/t1.0-9/q91/p720x720/46393219_10155913699938297_7954095959779049472_o.jpg?_nc_cat=110&amp;_nc_ht=scontent.xx&amp;oh=14225bc049acfabf5b9386c1fb7a40d9&amp;oe=5C6B8C5A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65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8D1D3-4DA6-4782-82CD-D7FF64D78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55025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3044</Words>
  <Application>Microsoft Office PowerPoint</Application>
  <PresentationFormat>On-screen Show (4:3)</PresentationFormat>
  <Paragraphs>1064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quintly_template</vt:lpstr>
      <vt:lpstr>CITIES Facebook Dashboard </vt:lpstr>
      <vt:lpstr>Facebook Key Metrics Table | CITIES design and lifestyle store</vt:lpstr>
      <vt:lpstr>Facebook Fans Table | CITIES design and lifestyle store</vt:lpstr>
      <vt:lpstr>Facebook Interactions Distribution | CITIES design and lifestyle store</vt:lpstr>
      <vt:lpstr>Facebook Interaction Rate | CITIES design and lifestyle store</vt:lpstr>
      <vt:lpstr>Facebook Interaction Rate By Post Type | CITIES design and lifestyle store</vt:lpstr>
      <vt:lpstr>Facebook Average Interactions Per Post | CITIES design and lifestyle store</vt:lpstr>
      <vt:lpstr>Facebook Average Comments Per Post | CITIES design and lifestyle store</vt:lpstr>
      <vt:lpstr>Facebook Average Shares Per Post | CITIES design and lifestyle store</vt:lpstr>
      <vt:lpstr>Facebook Reach | CITIES design and lifestyle store</vt:lpstr>
      <vt:lpstr>Facebook Engaged Users | CITIES design and lifestyle store</vt:lpstr>
      <vt:lpstr>Facebook Hide Clicks | CITIES design and lifestyle store</vt:lpstr>
      <vt:lpstr>Facebook Hide All Clicks | CITIES design and lifestyle store</vt:lpstr>
      <vt:lpstr>Facebook Own Posts Table | CITIES design and lifestyle store - 1 of 25</vt:lpstr>
      <vt:lpstr>Facebook Own Posts Table | CITIES design and lifestyle store - 2 of 25</vt:lpstr>
      <vt:lpstr>Facebook Own Posts Table | CITIES design and lifestyle store - 3 of 25</vt:lpstr>
      <vt:lpstr>Facebook Own Posts Table | CITIES design and lifestyle store - 4 of 25</vt:lpstr>
      <vt:lpstr>Facebook Own Posts Table | CITIES design and lifestyle store - 5 of 25</vt:lpstr>
      <vt:lpstr>Facebook Own Posts Table | CITIES design and lifestyle store - 6 of 25</vt:lpstr>
      <vt:lpstr>Facebook Own Posts Table | CITIES design and lifestyle store - 7 of 25</vt:lpstr>
      <vt:lpstr>Facebook Own Posts Table | CITIES design and lifestyle store - 8 of 25</vt:lpstr>
      <vt:lpstr>Facebook Own Posts Table | CITIES design and lifestyle store - 9 of 25</vt:lpstr>
      <vt:lpstr>Facebook Own Posts Table | CITIES design and lifestyle store - 10 of 25</vt:lpstr>
      <vt:lpstr>Facebook Own Posts Table | CITIES design and lifestyle store - 11 of 25</vt:lpstr>
      <vt:lpstr>Facebook Own Posts Table | CITIES design and lifestyle store - 12 of 25</vt:lpstr>
      <vt:lpstr>Facebook Own Posts Table | CITIES design and lifestyle store - 13 of 25</vt:lpstr>
      <vt:lpstr>Facebook Own Posts Table | CITIES design and lifestyle store - 14 of 25</vt:lpstr>
      <vt:lpstr>Facebook Own Posts Table | CITIES design and lifestyle store - 15 of 25</vt:lpstr>
      <vt:lpstr>Facebook Own Posts Table | CITIES design and lifestyle store - 16 of 25</vt:lpstr>
      <vt:lpstr>Facebook Own Posts Table | CITIES design and lifestyle store - 17 of 25</vt:lpstr>
      <vt:lpstr>Facebook Own Posts Table | CITIES design and lifestyle store - 18 of 25</vt:lpstr>
      <vt:lpstr>Facebook Own Posts Table | CITIES design and lifestyle store - 19 of 25</vt:lpstr>
      <vt:lpstr>Facebook Own Posts Table | CITIES design and lifestyle store - 20 of 25</vt:lpstr>
      <vt:lpstr>Facebook Own Posts Table | CITIES design and lifestyle store - 21 of 25</vt:lpstr>
      <vt:lpstr>Facebook Own Posts Table | CITIES design and lifestyle store - 22 of 25</vt:lpstr>
      <vt:lpstr>Facebook Own Posts Table | CITIES design and lifestyle store - 23 of 25</vt:lpstr>
      <vt:lpstr>Facebook Own Posts Table | CITIES design and lifestyle store - 24 of 25</vt:lpstr>
      <vt:lpstr>Facebook Own Posts Table | CITIES design and lifestyle store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CITIES Facebook Dashboard </dc:title>
  <dc:creator>Administrator</dc:creator>
  <cp:lastModifiedBy>Administrator</cp:lastModifiedBy>
  <cp:revision>1</cp:revision>
  <dcterms:created xsi:type="dcterms:W3CDTF">2018-12-04T09:21:24Z</dcterms:created>
  <dcterms:modified xsi:type="dcterms:W3CDTF">2018-12-04T09:23:05Z</dcterms:modified>
</cp:coreProperties>
</file>