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Sheet1!$A$2:$A$397</c:f>
            </c:multiLvlStrRef>
          </c:cat>
          <c:val>
            <c:numRef>
              <c:f>Sheet1!$B$2:$B$397</c:f>
            </c:numRef>
          </c:val>
          <c:smooth val="0"/>
          <c:extLst>
            <c:ext xmlns:c16="http://schemas.microsoft.com/office/drawing/2014/chart" uri="{C3380CC4-5D6E-409C-BE32-E72D297353CC}">
              <c16:uniqueId val="{00000000-6487-44D4-87D8-9853F2C338C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Sheet1!$A$2:$A$397</c:f>
            </c:multiLvlStrRef>
          </c:cat>
          <c:val>
            <c:numRef>
              <c:f>Sheet1!$C$2:$C$397</c:f>
            </c:numRef>
          </c:val>
          <c:smooth val="0"/>
          <c:extLst>
            <c:ext xmlns:c16="http://schemas.microsoft.com/office/drawing/2014/chart" uri="{C3380CC4-5D6E-409C-BE32-E72D297353CC}">
              <c16:uniqueId val="{00000001-6487-44D4-87D8-9853F2C338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853360"/>
        <c:axId val="423854016"/>
      </c:lineChart>
      <c:catAx>
        <c:axId val="42385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54016"/>
        <c:crosses val="autoZero"/>
        <c:auto val="1"/>
        <c:lblAlgn val="ctr"/>
        <c:lblOffset val="100"/>
        <c:noMultiLvlLbl val="0"/>
      </c:catAx>
      <c:valAx>
        <c:axId val="42385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5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35007-F925-487E-B6CE-C10236D0F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Cities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F3CF9-BBE1-4519-BFA1-1479516A86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7487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69620-DBBB-48BE-98D6-6B40C9F607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FD3E8-8F8E-4F54-B489-230B536FB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6052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Cities</dc:title>
  <dc:creator>Administrator</dc:creator>
  <cp:lastModifiedBy>Administrator</cp:lastModifiedBy>
  <cp:revision>1</cp:revision>
  <dcterms:created xsi:type="dcterms:W3CDTF">2018-11-14T14:53:46Z</dcterms:created>
  <dcterms:modified xsi:type="dcterms:W3CDTF">2018-11-14T14:53:50Z</dcterms:modified>
</cp:coreProperties>
</file>