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8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FB-4BF3-9E90-6E3F4365A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865688"/>
        <c:axId val="362859456"/>
      </c:lineChart>
      <c:dateAx>
        <c:axId val="362865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59456"/>
        <c:crosses val="autoZero"/>
        <c:auto val="1"/>
        <c:lblOffset val="100"/>
        <c:baseTimeUnit val="days"/>
      </c:dateAx>
      <c:valAx>
        <c:axId val="36285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6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3BBB8-477D-4CC8-BE09-168CA61226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PB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6BA453-FFF7-4570-9646-5DD5260AFC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469299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30019-D67C-4AA7-BE85-01FEB3B4A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Zahar Kids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4737B-BCEC-46BD-BC39-4C77C4D51B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690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97386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36189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20246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49943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29815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33437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5663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8512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23871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6621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4766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61721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89958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94446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05659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07038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53833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60956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93768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85173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78713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9809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4481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87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42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B5492-F186-471F-BB98-A1616AF94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15725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16CF4-47AE-49C1-8E3A-3A250BB6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Zahar Kids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BDC7C8-53B6-4AF8-8487-707DAF292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43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52918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5639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132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675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54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707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932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542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95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009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A4BDC-E0EB-4D9D-8622-9C72DA03F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86025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DD45A-5D94-4379-8FFB-A6A244D2A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Zahar Kids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4B8391-F5E0-4EB8-96C5-13196D0192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233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31131-BF68-4DB5-9DA9-C54911B67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DC141-F8A7-4E57-A232-B9DA35DC0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4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</Words>
  <Application>Microsoft Office PowerPoint</Application>
  <PresentationFormat>On-screen Show (4:3)</PresentationFormat>
  <Paragraphs>71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PB Facebook Dashboard </vt:lpstr>
      <vt:lpstr>Facebook Key Metrics Table | Zahar Kids</vt:lpstr>
      <vt:lpstr>Facebook Fans Table | Zahar Kids</vt:lpstr>
      <vt:lpstr>Facebook Own Posts | Zahar Kids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 Facebook Dashboard </dc:title>
  <dc:creator>Administrator</dc:creator>
  <cp:lastModifiedBy>Administrator</cp:lastModifiedBy>
  <cp:revision>1</cp:revision>
  <dcterms:created xsi:type="dcterms:W3CDTF">2018-11-02T14:28:50Z</dcterms:created>
  <dcterms:modified xsi:type="dcterms:W3CDTF">2018-11-02T14:28:57Z</dcterms:modified>
</cp:coreProperties>
</file>