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Zahar Kids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5E-4882-8D0B-37EA68BE7B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703560"/>
        <c:axId val="359702904"/>
      </c:lineChart>
      <c:dateAx>
        <c:axId val="359703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02904"/>
        <c:crosses val="autoZero"/>
        <c:auto val="1"/>
        <c:lblOffset val="100"/>
        <c:baseTimeUnit val="days"/>
      </c:dateAx>
      <c:valAx>
        <c:axId val="35970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0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9D3AA-0E1A-46F7-B527-79BAC154A6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PB 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983B74-D935-451D-A486-25D91C597B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2770427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DC7FF-8552-4801-88E9-CB5DEC9BC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Zahar Kids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9412B7-E16A-4C64-83AE-1085AAADF6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7582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006636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23600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77658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45880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62719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68265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03643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31340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63126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933206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88049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488632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306317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04470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43873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40922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10971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30026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60886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63327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07076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71007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5104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658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111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E39A6-20C5-4CCB-B136-A893673FF0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676358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5972E-9A98-4942-9AA4-E43D1EFD9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Zahar Kids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5DB55B-D5D6-4B49-B75D-AD83C35B6A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2609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5574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1754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8733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31693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9128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345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7424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0316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11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371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0AC7F-40AE-4D7F-B3AE-664129D003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1459861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883E2-6030-4092-A982-2C5A216A6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Zahar Kids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22F161-564C-4ACE-9B33-82ABD9368B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5182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40E65-0494-4F03-A1FE-F3766B116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BFDD41-4750-4402-8B71-9CDAACDA2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1392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</Words>
  <Application>Microsoft Office PowerPoint</Application>
  <PresentationFormat>On-screen Show (4:3)</PresentationFormat>
  <Paragraphs>71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PB Facebook Dashboard </vt:lpstr>
      <vt:lpstr>Facebook Key Metrics Table | Zahar Kids</vt:lpstr>
      <vt:lpstr>Facebook Fans Table | Zahar Kids</vt:lpstr>
      <vt:lpstr>Facebook Own Posts | Zahar Kids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PB Facebook Dashboard </dc:title>
  <dc:creator>Administrator</dc:creator>
  <cp:lastModifiedBy>Administrator</cp:lastModifiedBy>
  <cp:revision>1</cp:revision>
  <dcterms:created xsi:type="dcterms:W3CDTF">2018-11-02T14:28:21Z</dcterms:created>
  <dcterms:modified xsi:type="dcterms:W3CDTF">2018-11-02T14:28:33Z</dcterms:modified>
</cp:coreProperties>
</file>