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48BA8-21B8-4616-AF1B-2F59294D41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2788B2-5F7C-4FD8-BF10-00F7915C24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78303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B9509-76C4-44D9-8E31-BCD786310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zaharkids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46F844-9747-4D50-84EC-C6CEA0BD25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4497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97622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75901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67293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729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475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8508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054626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444624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6938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461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337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559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30483-22B8-40BA-BC3A-3282A8B1D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218937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720E-902D-4921-A560-FBA698767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zaharkids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50DB8-E05D-407E-87B9-12B0BF85B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11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948901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94879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7904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3348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4342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07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- 2017-10-31 10:46:29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#Ferrari has landed exclusively at #ZaharKids! Shop the trendiest new collection at any of our stores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11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- 2017-10-25 09:35:51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Don't miss out on our 3 day promotion!! Benefit from up to 30%OFF at #ZaharKids! Hurry up! Offer valid until Sunday 29th October ONLY.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55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- 2017-10-25 09:34:02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Don't miss out on our 3 day promotion!! Benefit from up to 30%OFF at #ZaharKids! Hurry up! Offer valid until Sunday 29th October ONLY.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83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- 2017-10-23 07:47:40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Casual and comfy! Shop this must have #RalphLauren shoes for your little boy exclusively from #ZaharKids now!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21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- 2017-10-18 12:36:48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cutest baby shoes for your little princess from #Mayoral, available at all #ZaharKids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03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- 2017-10-16 07:35:04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haven't had the chance to check the latest from our #RalphLauren shoes collection you still have time! Pass by any of #ZaharKids stores and discover the new additions! Credits to @mariachwn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00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- 2017-10-11 07:42:00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cutest dresses from #Amaya has hit our stores! Make sure you check it out!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86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71DF1-089C-4169-A81B-74A69591C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161981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3847F-E713-4F44-8428-CA605367D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zaharkids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040746-33DE-42D0-9F9B-E08EF3E3B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625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37772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4168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25946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2165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7531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121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- 2017-10-09 08:13:27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 into a world of #style and #comfort with our latest #RalphLauren shoes collection!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07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- 2017-10-05 08:09:58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rainy or sunny days, the hooded large #KarlLagerfeld quilted jacket comes with the cutest Choupette ears! Get yours now at #ZaharKids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125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zaharkids - 2017-10-03 09:28:26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Stylish outfits from our new collection are now available at #ZaharKids stores!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871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D13F2-7C45-4963-92C0-A5DABF8A1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98865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</Words>
  <Application>Microsoft Office PowerPoint</Application>
  <PresentationFormat>On-screen Show (4:3)</PresentationFormat>
  <Paragraphs>88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Dashboard</vt:lpstr>
      <vt:lpstr>Instagram Key Metrics Table | zaharkids</vt:lpstr>
      <vt:lpstr>Instagram Posts Table | zaharkids - 1 of 2</vt:lpstr>
      <vt:lpstr>Instagram Posts Table | zaharkids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Dashboard</dc:title>
  <dc:creator>Administrator</dc:creator>
  <cp:lastModifiedBy>Administrator</cp:lastModifiedBy>
  <cp:revision>1</cp:revision>
  <dcterms:created xsi:type="dcterms:W3CDTF">2018-11-02T14:25:02Z</dcterms:created>
  <dcterms:modified xsi:type="dcterms:W3CDTF">2018-11-02T14:25:11Z</dcterms:modified>
</cp:coreProperties>
</file>