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C3557-795E-4E55-8233-088F047972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250B2F-4169-4393-9595-CAA2ACA54B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318366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28194-B8AC-46C7-B9F7-66B90843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zaharkids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7F60D-54F6-4E94-8818-46FD052C6B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915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90578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626200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51645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71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4873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95602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96276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01095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01161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303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7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1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63B12-CA10-4B62-B39C-6281014D4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20790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5874-28E7-492F-AA03-F36797A36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zaharkids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83654-CD8C-4426-87DC-BF7C1B9292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5522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452188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44599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7805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376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423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29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- 2018-10-31 13:10:58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Colors of the season! Shop the #RalphLauren collection at #ZaharKids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55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- 2018-10-29 09:45:26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weather is getting colder! Are you ready? #DKNY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6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- 2018-10-26 07:32:00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3-Day promotion happening till October 28 at  #ZaharKids! Don't miss out!!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8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- 2018-10-24 08:53:32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Your favorite brands are on SALE! Up to 50% OFF at all #ZaharKids stores from Wed Oct 24 till Sun Oct 28! We deliver all across Lebanon.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88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- 2018-10-24 07:26:01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Benefit from our 3-Day promotion happening starting today at #ZaharKids! Hurry 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15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- 2018-10-22 08:04:25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launched! Pearl Brands’ loyalty program app is your one-stop pass to point accumulation and exclusive discounts at all PB boutiques: Zahar Kids, Kids Around, Culti, WSPR, Zahar Lingerie, Secret Senses and MOA. Download it now through the link in bio and receive 200 bonus loyalty points instantly! #Loyalty #PearlBrands http://bit.ly/ONEappPB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41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- 2018-10-17 06:46:41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Yes, yes, yes! We love the new #RalphLauren collection! Now in stores at all #ZaharKids branches! We deliver all across Lebanon.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40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15E32-BBE3-4AF8-9286-04354AA4C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19736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112EA-F18D-4C29-89B7-46A00E629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zaharkids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E3E43-A037-43DE-96F3-60BD6FD2BD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424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30981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1649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8695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5575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3878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20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- 2018-10-15 13:54:17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launched! Pearl Brands’ loyalty program app is your one-stop pass to point accumulation and exclusive discounts at all PB boutiques: Zahar Kids, Kids Around, Culti, WSPR Zahar Lingerie, Secret Senses and MOA. Download it now through the link in bio and receive 200 bonus loyalty points instantly! #Loyalty #PearlBrands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37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- 2018-10-15 13:52:48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launched! Pearl Brands’ loyalty program app is your one-stop pass to point accumulation and exclusive discounts at all PB boutiques: Zahar Kids, Kids Around, Culti, WSPR Zahar Lingerie, Secret Senses and MOA. Download it now through the link in bio and receive 200 bonus loyalty points instantly! #Loyalty #PearlBrands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38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- 2018-10-15 13:51:04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launched! Pearl Brands’ loyalty program app is your one-stop pass to point accumulation and exclusive discounts at all PB boutiques: Zahar Kids, Kids Around, Culti, WSPR Zahar Lingerie, Secret Senses and MOA. Download it now through the link in bio and receive 200 bonus loyalty points instantly! #Loyalty #PearlBrands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57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- 2018-10-15 13:49:46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launched! Pearl Brands’ loyalty program app is your one-stop pass to point accumulation and exclusive discounts at all PB boutiques: Zahar Kids, Kids Around, Culti, WSPR Zahar Lingerie, Secret Senses and MOA. Download it now through the link in bio and receive 200 bonus loyalty points instantly! #Loyalty #PearlBrands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512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F8EE9-04F7-4B70-A0AB-A0F60CF097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414313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3E309-84C3-4ECB-8133-578F9271D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zaharkids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30D130-EE21-4194-B3A4-ECE800CAA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755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41954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93186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1091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4416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6355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90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- 2018-10-15 13:48:14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launched! Pearl Brands’ loyalty program app is your one-stop pass to point accumulation and exclusive discounts at all PB boutiques: Zahar Kids, Kids Around, Culti, WSPR Zahar Lingerie, Secret Senses and MOA. Download it now through the link in bio and receive 200 bonus loyalty points instantly! #Loyalty #PearlBrands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03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- 2018-10-15 13:47:09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launched! Pearl Brands’ loyalty program app is your one-stop pass to point accumulation and exclusive discounts at all PB boutiques: Zahar Kids, Kids Around, Culti, WSPR Zahar Lingerie, Secret Senses and MOA. Download it now through the link in bio and receive 200 bonus loyalty points instantly! #Loyalty #PearlBrands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17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- 2018-10-15 11:01:34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love with the #DKNY collection! Remember, we deliver all across Lebanon!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46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- 2018-10-15 08:22:27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Tiny feet! NEW #RalphLauren shoes collection now at #ZaharKids stores! Don't forget, we deliver all across Lebanon!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63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- 2018-10-12 12:35:10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20% off on all raincoats and boots at #ZaharKids! We’ve got you all covered for the first rain of the season!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288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4BD3D-4D36-4A3F-9EBC-4E853378E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18300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A9514-27A2-4741-B8E3-F59E71FC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zaharkids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10E1C-EDE2-409E-A42D-A9D28213B3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696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38239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0090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6865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7562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4520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72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- 2018-10-10 08:01:00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kids NEED black basic shoes! Get them now from #RalphLauren at #ZaharKids!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54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- 2018-10-09 09:57:16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Feeling the cool vibes with our #BOSS collection!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90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- 2018-10-05 18:26:26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latest #MichealKors collection has officially hit our stores! Make sure to check out the full collection!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54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- 2018-10-05 15:45:55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here! The NEW #RalphLauren collection is now in store! Make sure to pass by this weekend and check it out!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62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- 2018-10-03 06:41:41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Black on black with #KarlLagerfeld!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40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- 2018-10-01 14:43:06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Walk back to school in #RalphLauren shoes from #ZaharKids! Discover our exclusive full collection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67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- 2018-10-01 07:46:26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#KarlLagerfeld in stores! Have you check it out?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488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ED3C5-FB5F-4A2C-8CAF-C7E9D1A32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34995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310</Words>
  <Application>Microsoft Office PowerPoint</Application>
  <PresentationFormat>On-screen Show (4:3)</PresentationFormat>
  <Paragraphs>167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Dashboard</vt:lpstr>
      <vt:lpstr>Instagram Key Metrics Table | zaharkids</vt:lpstr>
      <vt:lpstr>Instagram Posts Table | zaharkids - 1 of 4</vt:lpstr>
      <vt:lpstr>Instagram Posts Table | zaharkids - 2 of 4</vt:lpstr>
      <vt:lpstr>Instagram Posts Table | zaharkids - 3 of 4</vt:lpstr>
      <vt:lpstr>Instagram Posts Table | zaharkids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Administrator</dc:creator>
  <cp:lastModifiedBy>Administrator</cp:lastModifiedBy>
  <cp:revision>1</cp:revision>
  <dcterms:created xsi:type="dcterms:W3CDTF">2018-11-02T14:20:13Z</dcterms:created>
  <dcterms:modified xsi:type="dcterms:W3CDTF">2018-11-02T14:20:28Z</dcterms:modified>
</cp:coreProperties>
</file>