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49967-88CC-4AF5-8261-7E59A36C7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Cities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5D236E-7674-4E7D-A126-516D9035C2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3976182"/>
              </p:ext>
            </p:extLst>
          </p:nvPr>
        </p:nvGraphicFramePr>
        <p:xfrm>
          <a:off x="457200" y="1731963"/>
          <a:ext cx="8229594" cy="582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">
                  <a:extLst>
                    <a:ext uri="{9D8B030D-6E8A-4147-A177-3AD203B41FA5}">
                      <a16:colId xmlns:a16="http://schemas.microsoft.com/office/drawing/2014/main" val="328510609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74202391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7942727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6884956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9257013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9641709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1864517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43495028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043697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2118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823472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6023715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8843327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68658367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652877073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28087691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47208556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39720339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05160781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4085730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340266126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26276450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4503498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42801678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55881284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99520620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048649851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3117257902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582540920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1869836935"/>
                    </a:ext>
                  </a:extLst>
                </a:gridCol>
                <a:gridCol w="263347">
                  <a:extLst>
                    <a:ext uri="{9D8B030D-6E8A-4147-A177-3AD203B41FA5}">
                      <a16:colId xmlns:a16="http://schemas.microsoft.com/office/drawing/2014/main" val="212687675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Adds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 Removes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Fans Online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Paid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Impressions Organic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View Time [minutes]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Website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CTA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 Views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Play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Other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Place Checkins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Positive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Event Responses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Offer Claims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Negative Feedback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Hide All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Unlike Page 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Report Spam Clicks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43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CITIES design and lifestyle store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298247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280493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201254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5F005E2-60A8-4CEE-BF26-652708B7CD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3045327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112</Words>
  <Application>Microsoft Office PowerPoint</Application>
  <PresentationFormat>On-screen Show (4:3)</PresentationFormat>
  <Paragraphs>64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Key Metrics Table | Cities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Table | Cities</dc:title>
  <dc:creator>Administrator</dc:creator>
  <cp:lastModifiedBy>Administrator</cp:lastModifiedBy>
  <cp:revision>1</cp:revision>
  <dcterms:created xsi:type="dcterms:W3CDTF">2018-10-02T14:08:13Z</dcterms:created>
  <dcterms:modified xsi:type="dcterms:W3CDTF">2018-10-02T14:08:29Z</dcterms:modified>
</cp:coreProperties>
</file>