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182</c:v>
                </c:pt>
              </c:numCache>
            </c:numRef>
          </c:val>
          <c:extLst>
            <c:ext xmlns:c16="http://schemas.microsoft.com/office/drawing/2014/chart" uri="{C3380CC4-5D6E-409C-BE32-E72D297353CC}">
              <c16:uniqueId val="{00000000-0244-4C51-80C8-D7338C5CACA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1</c:v>
                </c:pt>
              </c:numCache>
            </c:numRef>
          </c:val>
          <c:extLst>
            <c:ext xmlns:c16="http://schemas.microsoft.com/office/drawing/2014/chart" uri="{C3380CC4-5D6E-409C-BE32-E72D297353CC}">
              <c16:uniqueId val="{00000001-0244-4C51-80C8-D7338C5CACA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0244-4C51-80C8-D7338C5CACA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0244-4C51-80C8-D7338C5CACA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0244-4C51-80C8-D7338C5CACA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0244-4C51-80C8-D7338C5CACA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0</c:v>
                </c:pt>
              </c:numCache>
            </c:numRef>
          </c:val>
          <c:extLst>
            <c:ext xmlns:c16="http://schemas.microsoft.com/office/drawing/2014/chart" uri="{C3380CC4-5D6E-409C-BE32-E72D297353CC}">
              <c16:uniqueId val="{00000006-0244-4C51-80C8-D7338C5CACA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0</c:v>
                </c:pt>
              </c:numCache>
            </c:numRef>
          </c:val>
          <c:extLst>
            <c:ext xmlns:c16="http://schemas.microsoft.com/office/drawing/2014/chart" uri="{C3380CC4-5D6E-409C-BE32-E72D297353CC}">
              <c16:uniqueId val="{00000007-0244-4C51-80C8-D7338C5CACAF}"/>
            </c:ext>
          </c:extLst>
        </c:ser>
        <c:dLbls>
          <c:showLegendKey val="0"/>
          <c:showVal val="0"/>
          <c:showCatName val="0"/>
          <c:showSerName val="0"/>
          <c:showPercent val="0"/>
          <c:showBubbleSize val="0"/>
        </c:dLbls>
        <c:gapWidth val="150"/>
        <c:overlap val="100"/>
        <c:axId val="360236328"/>
        <c:axId val="360234032"/>
      </c:barChart>
      <c:catAx>
        <c:axId val="36023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4032"/>
        <c:crosses val="autoZero"/>
        <c:auto val="1"/>
        <c:lblAlgn val="ctr"/>
        <c:lblOffset val="100"/>
        <c:noMultiLvlLbl val="0"/>
      </c:catAx>
      <c:valAx>
        <c:axId val="360234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2.7072554445915002E-2</c:v>
                </c:pt>
                <c:pt idx="1">
                  <c:v>1.503216884132E-2</c:v>
                </c:pt>
                <c:pt idx="2">
                  <c:v>1.8024513338140001E-2</c:v>
                </c:pt>
                <c:pt idx="3">
                  <c:v>1.8011527377521999E-2</c:v>
                </c:pt>
                <c:pt idx="4">
                  <c:v>2.1002100210021E-2</c:v>
                </c:pt>
                <c:pt idx="5">
                  <c:v>1.799424184261E-2</c:v>
                </c:pt>
                <c:pt idx="6">
                  <c:v>1.4988009592326001E-2</c:v>
                </c:pt>
                <c:pt idx="7">
                  <c:v>1.4979029358897999E-2</c:v>
                </c:pt>
                <c:pt idx="8">
                  <c:v>1.7961920728056999E-2</c:v>
                </c:pt>
                <c:pt idx="9">
                  <c:v>1.7951172809956999E-2</c:v>
                </c:pt>
                <c:pt idx="10">
                  <c:v>1.7941510675199002E-2</c:v>
                </c:pt>
                <c:pt idx="11">
                  <c:v>9.9639305713318006E-3</c:v>
                </c:pt>
                <c:pt idx="12">
                  <c:v>1.195600191296E-2</c:v>
                </c:pt>
                <c:pt idx="13">
                  <c:v>1.195600191296E-2</c:v>
                </c:pt>
                <c:pt idx="14">
                  <c:v>1.1956716685597999E-2</c:v>
                </c:pt>
                <c:pt idx="15">
                  <c:v>1.1958146487294E-2</c:v>
                </c:pt>
                <c:pt idx="16">
                  <c:v>8.9691461372876993E-3</c:v>
                </c:pt>
                <c:pt idx="17">
                  <c:v>2.1925890490142999E-2</c:v>
                </c:pt>
                <c:pt idx="18">
                  <c:v>2.0928007653671001E-2</c:v>
                </c:pt>
                <c:pt idx="19">
                  <c:v>2.5910866618831001E-2</c:v>
                </c:pt>
                <c:pt idx="20">
                  <c:v>2.3917723032766999E-2</c:v>
                </c:pt>
                <c:pt idx="21">
                  <c:v>2.9898941577467999E-2</c:v>
                </c:pt>
                <c:pt idx="22">
                  <c:v>2.0928007653671001E-2</c:v>
                </c:pt>
                <c:pt idx="23">
                  <c:v>5.9790732436472002E-3</c:v>
                </c:pt>
                <c:pt idx="24">
                  <c:v>1.9930244145491001E-2</c:v>
                </c:pt>
                <c:pt idx="25">
                  <c:v>0</c:v>
                </c:pt>
                <c:pt idx="26">
                  <c:v>1.7945803672908E-2</c:v>
                </c:pt>
                <c:pt idx="27">
                  <c:v>2.3926306974517999E-2</c:v>
                </c:pt>
                <c:pt idx="28">
                  <c:v>1.1964584828906E-2</c:v>
                </c:pt>
                <c:pt idx="29">
                  <c:v>2.0940528897930001E-2</c:v>
                </c:pt>
              </c:numCache>
            </c:numRef>
          </c:val>
          <c:smooth val="0"/>
          <c:extLst>
            <c:ext xmlns:c16="http://schemas.microsoft.com/office/drawing/2014/chart" uri="{C3380CC4-5D6E-409C-BE32-E72D297353CC}">
              <c16:uniqueId val="{00000000-A122-44EC-AAD1-7FC1182F384C}"/>
            </c:ext>
          </c:extLst>
        </c:ser>
        <c:dLbls>
          <c:showLegendKey val="0"/>
          <c:showVal val="0"/>
          <c:showCatName val="0"/>
          <c:showSerName val="0"/>
          <c:showPercent val="0"/>
          <c:showBubbleSize val="0"/>
        </c:dLbls>
        <c:smooth val="0"/>
        <c:axId val="360225176"/>
        <c:axId val="360222552"/>
      </c:lineChart>
      <c:dateAx>
        <c:axId val="36022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22552"/>
        <c:crosses val="autoZero"/>
        <c:auto val="1"/>
        <c:lblOffset val="100"/>
        <c:baseTimeUnit val="days"/>
      </c:dateAx>
      <c:valAx>
        <c:axId val="36022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2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1.7958450130383E-2</c:v>
                </c:pt>
              </c:numCache>
            </c:numRef>
          </c:val>
          <c:extLst>
            <c:ext xmlns:c16="http://schemas.microsoft.com/office/drawing/2014/chart" uri="{C3380CC4-5D6E-409C-BE32-E72D297353CC}">
              <c16:uniqueId val="{00000000-5A0E-44AA-B3AE-041F90DB365F}"/>
            </c:ext>
          </c:extLst>
        </c:ser>
        <c:dLbls>
          <c:showLegendKey val="0"/>
          <c:showVal val="0"/>
          <c:showCatName val="0"/>
          <c:showSerName val="0"/>
          <c:showPercent val="0"/>
          <c:showBubbleSize val="0"/>
        </c:dLbls>
        <c:gapWidth val="219"/>
        <c:overlap val="-27"/>
        <c:axId val="365967832"/>
        <c:axId val="365969144"/>
      </c:barChart>
      <c:catAx>
        <c:axId val="36596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69144"/>
        <c:crosses val="autoZero"/>
        <c:auto val="1"/>
        <c:lblAlgn val="ctr"/>
        <c:lblOffset val="100"/>
        <c:noMultiLvlLbl val="0"/>
      </c:catAx>
      <c:valAx>
        <c:axId val="36596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6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4</c:v>
                </c:pt>
                <c:pt idx="1">
                  <c:v>2</c:v>
                </c:pt>
                <c:pt idx="2">
                  <c:v>3</c:v>
                </c:pt>
                <c:pt idx="3">
                  <c:v>3</c:v>
                </c:pt>
                <c:pt idx="4">
                  <c:v>3</c:v>
                </c:pt>
                <c:pt idx="5">
                  <c:v>3</c:v>
                </c:pt>
                <c:pt idx="6">
                  <c:v>2</c:v>
                </c:pt>
                <c:pt idx="7">
                  <c:v>2</c:v>
                </c:pt>
                <c:pt idx="8">
                  <c:v>3</c:v>
                </c:pt>
                <c:pt idx="9">
                  <c:v>3</c:v>
                </c:pt>
                <c:pt idx="10">
                  <c:v>3</c:v>
                </c:pt>
                <c:pt idx="11">
                  <c:v>1</c:v>
                </c:pt>
                <c:pt idx="12">
                  <c:v>2</c:v>
                </c:pt>
                <c:pt idx="13">
                  <c:v>2</c:v>
                </c:pt>
                <c:pt idx="14">
                  <c:v>2</c:v>
                </c:pt>
                <c:pt idx="15">
                  <c:v>2</c:v>
                </c:pt>
                <c:pt idx="16">
                  <c:v>1</c:v>
                </c:pt>
                <c:pt idx="17">
                  <c:v>3</c:v>
                </c:pt>
                <c:pt idx="18">
                  <c:v>3</c:v>
                </c:pt>
                <c:pt idx="19">
                  <c:v>4</c:v>
                </c:pt>
                <c:pt idx="20">
                  <c:v>4</c:v>
                </c:pt>
                <c:pt idx="21">
                  <c:v>5</c:v>
                </c:pt>
                <c:pt idx="22">
                  <c:v>3</c:v>
                </c:pt>
                <c:pt idx="23">
                  <c:v>1</c:v>
                </c:pt>
                <c:pt idx="24">
                  <c:v>3</c:v>
                </c:pt>
                <c:pt idx="25">
                  <c:v>0</c:v>
                </c:pt>
                <c:pt idx="26">
                  <c:v>3</c:v>
                </c:pt>
                <c:pt idx="27">
                  <c:v>4</c:v>
                </c:pt>
                <c:pt idx="28">
                  <c:v>2</c:v>
                </c:pt>
                <c:pt idx="29">
                  <c:v>3</c:v>
                </c:pt>
              </c:numCache>
            </c:numRef>
          </c:val>
          <c:smooth val="0"/>
          <c:extLst>
            <c:ext xmlns:c16="http://schemas.microsoft.com/office/drawing/2014/chart" uri="{C3380CC4-5D6E-409C-BE32-E72D297353CC}">
              <c16:uniqueId val="{00000000-6266-40E4-99D8-E0948A147514}"/>
            </c:ext>
          </c:extLst>
        </c:ser>
        <c:dLbls>
          <c:showLegendKey val="0"/>
          <c:showVal val="0"/>
          <c:showCatName val="0"/>
          <c:showSerName val="0"/>
          <c:showPercent val="0"/>
          <c:showBubbleSize val="0"/>
        </c:dLbls>
        <c:smooth val="0"/>
        <c:axId val="365970784"/>
        <c:axId val="365971112"/>
      </c:lineChart>
      <c:dateAx>
        <c:axId val="365970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1112"/>
        <c:crosses val="autoZero"/>
        <c:auto val="1"/>
        <c:lblOffset val="100"/>
        <c:baseTimeUnit val="days"/>
      </c:dateAx>
      <c:valAx>
        <c:axId val="36597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5C5-4F1C-A567-6ADED8141D51}"/>
            </c:ext>
          </c:extLst>
        </c:ser>
        <c:dLbls>
          <c:showLegendKey val="0"/>
          <c:showVal val="0"/>
          <c:showCatName val="0"/>
          <c:showSerName val="0"/>
          <c:showPercent val="0"/>
          <c:showBubbleSize val="0"/>
        </c:dLbls>
        <c:smooth val="0"/>
        <c:axId val="365975704"/>
        <c:axId val="365974064"/>
      </c:lineChart>
      <c:dateAx>
        <c:axId val="36597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4064"/>
        <c:crosses val="autoZero"/>
        <c:auto val="1"/>
        <c:lblOffset val="100"/>
        <c:baseTimeUnit val="days"/>
      </c:dateAx>
      <c:valAx>
        <c:axId val="36597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D09F-460C-90FA-B1E12DE044EE}"/>
            </c:ext>
          </c:extLst>
        </c:ser>
        <c:dLbls>
          <c:showLegendKey val="0"/>
          <c:showVal val="0"/>
          <c:showCatName val="0"/>
          <c:showSerName val="0"/>
          <c:showPercent val="0"/>
          <c:showBubbleSize val="0"/>
        </c:dLbls>
        <c:smooth val="0"/>
        <c:axId val="361716960"/>
        <c:axId val="361712040"/>
      </c:lineChart>
      <c:dateAx>
        <c:axId val="36171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12040"/>
        <c:crosses val="autoZero"/>
        <c:auto val="1"/>
        <c:lblOffset val="100"/>
        <c:baseTimeUnit val="days"/>
      </c:dateAx>
      <c:valAx>
        <c:axId val="36171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1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25011</c:v>
                </c:pt>
                <c:pt idx="1">
                  <c:v>24791</c:v>
                </c:pt>
                <c:pt idx="2">
                  <c:v>24056</c:v>
                </c:pt>
                <c:pt idx="3">
                  <c:v>23266</c:v>
                </c:pt>
                <c:pt idx="4">
                  <c:v>22614</c:v>
                </c:pt>
                <c:pt idx="5">
                  <c:v>22458</c:v>
                </c:pt>
                <c:pt idx="6">
                  <c:v>24292</c:v>
                </c:pt>
                <c:pt idx="7">
                  <c:v>23401</c:v>
                </c:pt>
                <c:pt idx="8">
                  <c:v>22575</c:v>
                </c:pt>
                <c:pt idx="9">
                  <c:v>21806</c:v>
                </c:pt>
                <c:pt idx="10">
                  <c:v>16177</c:v>
                </c:pt>
                <c:pt idx="11">
                  <c:v>259</c:v>
                </c:pt>
                <c:pt idx="12">
                  <c:v>168</c:v>
                </c:pt>
                <c:pt idx="13">
                  <c:v>182</c:v>
                </c:pt>
                <c:pt idx="14">
                  <c:v>177</c:v>
                </c:pt>
                <c:pt idx="15">
                  <c:v>130</c:v>
                </c:pt>
                <c:pt idx="16">
                  <c:v>186</c:v>
                </c:pt>
                <c:pt idx="17">
                  <c:v>230</c:v>
                </c:pt>
                <c:pt idx="18">
                  <c:v>313</c:v>
                </c:pt>
                <c:pt idx="19">
                  <c:v>216</c:v>
                </c:pt>
                <c:pt idx="20">
                  <c:v>286</c:v>
                </c:pt>
                <c:pt idx="21">
                  <c:v>202</c:v>
                </c:pt>
                <c:pt idx="22">
                  <c:v>188</c:v>
                </c:pt>
                <c:pt idx="23">
                  <c:v>120</c:v>
                </c:pt>
                <c:pt idx="24">
                  <c:v>369</c:v>
                </c:pt>
                <c:pt idx="25">
                  <c:v>71</c:v>
                </c:pt>
                <c:pt idx="26">
                  <c:v>172</c:v>
                </c:pt>
                <c:pt idx="27">
                  <c:v>192</c:v>
                </c:pt>
                <c:pt idx="28">
                  <c:v>164</c:v>
                </c:pt>
                <c:pt idx="29">
                  <c:v>213</c:v>
                </c:pt>
              </c:numCache>
            </c:numRef>
          </c:val>
          <c:smooth val="0"/>
          <c:extLst>
            <c:ext xmlns:c16="http://schemas.microsoft.com/office/drawing/2014/chart" uri="{C3380CC4-5D6E-409C-BE32-E72D297353CC}">
              <c16:uniqueId val="{00000000-9902-4238-A3B9-698961B66CD7}"/>
            </c:ext>
          </c:extLst>
        </c:ser>
        <c:dLbls>
          <c:showLegendKey val="0"/>
          <c:showVal val="0"/>
          <c:showCatName val="0"/>
          <c:showSerName val="0"/>
          <c:showPercent val="0"/>
          <c:showBubbleSize val="0"/>
        </c:dLbls>
        <c:smooth val="0"/>
        <c:axId val="361718600"/>
        <c:axId val="361717288"/>
      </c:lineChart>
      <c:dateAx>
        <c:axId val="36171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17288"/>
        <c:crosses val="autoZero"/>
        <c:auto val="1"/>
        <c:lblOffset val="100"/>
        <c:baseTimeUnit val="days"/>
      </c:dateAx>
      <c:valAx>
        <c:axId val="36171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440</c:v>
                </c:pt>
                <c:pt idx="1">
                  <c:v>440</c:v>
                </c:pt>
                <c:pt idx="2">
                  <c:v>413</c:v>
                </c:pt>
                <c:pt idx="3">
                  <c:v>412</c:v>
                </c:pt>
                <c:pt idx="4">
                  <c:v>349</c:v>
                </c:pt>
                <c:pt idx="5">
                  <c:v>381</c:v>
                </c:pt>
                <c:pt idx="6">
                  <c:v>366</c:v>
                </c:pt>
                <c:pt idx="7">
                  <c:v>344</c:v>
                </c:pt>
                <c:pt idx="8">
                  <c:v>353</c:v>
                </c:pt>
                <c:pt idx="9">
                  <c:v>316</c:v>
                </c:pt>
                <c:pt idx="10">
                  <c:v>258</c:v>
                </c:pt>
                <c:pt idx="11">
                  <c:v>20</c:v>
                </c:pt>
                <c:pt idx="12">
                  <c:v>9</c:v>
                </c:pt>
                <c:pt idx="13">
                  <c:v>9</c:v>
                </c:pt>
                <c:pt idx="14">
                  <c:v>8</c:v>
                </c:pt>
                <c:pt idx="15">
                  <c:v>4</c:v>
                </c:pt>
                <c:pt idx="16">
                  <c:v>7</c:v>
                </c:pt>
                <c:pt idx="17">
                  <c:v>15</c:v>
                </c:pt>
                <c:pt idx="18">
                  <c:v>20</c:v>
                </c:pt>
                <c:pt idx="19">
                  <c:v>7</c:v>
                </c:pt>
                <c:pt idx="20">
                  <c:v>16</c:v>
                </c:pt>
                <c:pt idx="21">
                  <c:v>10</c:v>
                </c:pt>
                <c:pt idx="22">
                  <c:v>7</c:v>
                </c:pt>
                <c:pt idx="23">
                  <c:v>1</c:v>
                </c:pt>
                <c:pt idx="24">
                  <c:v>22</c:v>
                </c:pt>
                <c:pt idx="25">
                  <c:v>3</c:v>
                </c:pt>
                <c:pt idx="26">
                  <c:v>6</c:v>
                </c:pt>
                <c:pt idx="27">
                  <c:v>9</c:v>
                </c:pt>
                <c:pt idx="28">
                  <c:v>7</c:v>
                </c:pt>
                <c:pt idx="29">
                  <c:v>9</c:v>
                </c:pt>
              </c:numCache>
            </c:numRef>
          </c:val>
          <c:smooth val="0"/>
          <c:extLst>
            <c:ext xmlns:c16="http://schemas.microsoft.com/office/drawing/2014/chart" uri="{C3380CC4-5D6E-409C-BE32-E72D297353CC}">
              <c16:uniqueId val="{00000000-E670-4496-9711-BE4498FD948E}"/>
            </c:ext>
          </c:extLst>
        </c:ser>
        <c:dLbls>
          <c:showLegendKey val="0"/>
          <c:showVal val="0"/>
          <c:showCatName val="0"/>
          <c:showSerName val="0"/>
          <c:showPercent val="0"/>
          <c:showBubbleSize val="0"/>
        </c:dLbls>
        <c:smooth val="0"/>
        <c:axId val="361726144"/>
        <c:axId val="361727456"/>
      </c:lineChart>
      <c:dateAx>
        <c:axId val="36172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27456"/>
        <c:crosses val="autoZero"/>
        <c:auto val="1"/>
        <c:lblOffset val="100"/>
        <c:baseTimeUnit val="days"/>
      </c:dateAx>
      <c:valAx>
        <c:axId val="36172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2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6A12-4694-BF6A-175E1AFEA34C}"/>
            </c:ext>
          </c:extLst>
        </c:ser>
        <c:dLbls>
          <c:showLegendKey val="0"/>
          <c:showVal val="0"/>
          <c:showCatName val="0"/>
          <c:showSerName val="0"/>
          <c:showPercent val="0"/>
          <c:showBubbleSize val="0"/>
        </c:dLbls>
        <c:smooth val="0"/>
        <c:axId val="360232064"/>
        <c:axId val="360231408"/>
      </c:lineChart>
      <c:dateAx>
        <c:axId val="36023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1408"/>
        <c:crosses val="autoZero"/>
        <c:auto val="1"/>
        <c:lblOffset val="100"/>
        <c:baseTimeUnit val="days"/>
      </c:dateAx>
      <c:valAx>
        <c:axId val="36023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3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2D46-4661-9877-29E4B5DE6514}"/>
            </c:ext>
          </c:extLst>
        </c:ser>
        <c:dLbls>
          <c:showLegendKey val="0"/>
          <c:showVal val="0"/>
          <c:showCatName val="0"/>
          <c:showSerName val="0"/>
          <c:showPercent val="0"/>
          <c:showBubbleSize val="0"/>
        </c:dLbls>
        <c:smooth val="0"/>
        <c:axId val="360229112"/>
        <c:axId val="360225504"/>
      </c:lineChart>
      <c:dateAx>
        <c:axId val="36022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25504"/>
        <c:crosses val="autoZero"/>
        <c:auto val="1"/>
        <c:lblOffset val="100"/>
        <c:baseTimeUnit val="days"/>
      </c:dateAx>
      <c:valAx>
        <c:axId val="36022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2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83C44-90E9-4BBB-BFA0-1ECBCB3FFE47}"/>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35CFBF50-45C1-4466-B232-7D69828F0451}"/>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48424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042B-0C54-405A-8DC9-851A3EF76458}"/>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CD98BB44-2732-4F52-BA8C-5A8DB7D44158}"/>
              </a:ext>
            </a:extLst>
          </p:cNvPr>
          <p:cNvGraphicFramePr>
            <a:graphicFrameLocks noGrp="1"/>
          </p:cNvGraphicFramePr>
          <p:nvPr>
            <p:ph type="tbl" sz="quarter" idx="13"/>
            <p:extLst>
              <p:ext uri="{D42A27DB-BD31-4B8C-83A1-F6EECF244321}">
                <p14:modId xmlns:p14="http://schemas.microsoft.com/office/powerpoint/2010/main" val="3219595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78957929"/>
                    </a:ext>
                  </a:extLst>
                </a:gridCol>
                <a:gridCol w="263347">
                  <a:extLst>
                    <a:ext uri="{9D8B030D-6E8A-4147-A177-3AD203B41FA5}">
                      <a16:colId xmlns:a16="http://schemas.microsoft.com/office/drawing/2014/main" val="3246001052"/>
                    </a:ext>
                  </a:extLst>
                </a:gridCol>
                <a:gridCol w="263347">
                  <a:extLst>
                    <a:ext uri="{9D8B030D-6E8A-4147-A177-3AD203B41FA5}">
                      <a16:colId xmlns:a16="http://schemas.microsoft.com/office/drawing/2014/main" val="2709024513"/>
                    </a:ext>
                  </a:extLst>
                </a:gridCol>
                <a:gridCol w="263347">
                  <a:extLst>
                    <a:ext uri="{9D8B030D-6E8A-4147-A177-3AD203B41FA5}">
                      <a16:colId xmlns:a16="http://schemas.microsoft.com/office/drawing/2014/main" val="565565355"/>
                    </a:ext>
                  </a:extLst>
                </a:gridCol>
                <a:gridCol w="263347">
                  <a:extLst>
                    <a:ext uri="{9D8B030D-6E8A-4147-A177-3AD203B41FA5}">
                      <a16:colId xmlns:a16="http://schemas.microsoft.com/office/drawing/2014/main" val="3613059267"/>
                    </a:ext>
                  </a:extLst>
                </a:gridCol>
                <a:gridCol w="263347">
                  <a:extLst>
                    <a:ext uri="{9D8B030D-6E8A-4147-A177-3AD203B41FA5}">
                      <a16:colId xmlns:a16="http://schemas.microsoft.com/office/drawing/2014/main" val="1586284838"/>
                    </a:ext>
                  </a:extLst>
                </a:gridCol>
                <a:gridCol w="263347">
                  <a:extLst>
                    <a:ext uri="{9D8B030D-6E8A-4147-A177-3AD203B41FA5}">
                      <a16:colId xmlns:a16="http://schemas.microsoft.com/office/drawing/2014/main" val="1421762989"/>
                    </a:ext>
                  </a:extLst>
                </a:gridCol>
                <a:gridCol w="263347">
                  <a:extLst>
                    <a:ext uri="{9D8B030D-6E8A-4147-A177-3AD203B41FA5}">
                      <a16:colId xmlns:a16="http://schemas.microsoft.com/office/drawing/2014/main" val="2299745891"/>
                    </a:ext>
                  </a:extLst>
                </a:gridCol>
                <a:gridCol w="263347">
                  <a:extLst>
                    <a:ext uri="{9D8B030D-6E8A-4147-A177-3AD203B41FA5}">
                      <a16:colId xmlns:a16="http://schemas.microsoft.com/office/drawing/2014/main" val="3276516909"/>
                    </a:ext>
                  </a:extLst>
                </a:gridCol>
                <a:gridCol w="263347">
                  <a:extLst>
                    <a:ext uri="{9D8B030D-6E8A-4147-A177-3AD203B41FA5}">
                      <a16:colId xmlns:a16="http://schemas.microsoft.com/office/drawing/2014/main" val="1275906432"/>
                    </a:ext>
                  </a:extLst>
                </a:gridCol>
                <a:gridCol w="263347">
                  <a:extLst>
                    <a:ext uri="{9D8B030D-6E8A-4147-A177-3AD203B41FA5}">
                      <a16:colId xmlns:a16="http://schemas.microsoft.com/office/drawing/2014/main" val="3034340258"/>
                    </a:ext>
                  </a:extLst>
                </a:gridCol>
                <a:gridCol w="263347">
                  <a:extLst>
                    <a:ext uri="{9D8B030D-6E8A-4147-A177-3AD203B41FA5}">
                      <a16:colId xmlns:a16="http://schemas.microsoft.com/office/drawing/2014/main" val="2755639231"/>
                    </a:ext>
                  </a:extLst>
                </a:gridCol>
                <a:gridCol w="263347">
                  <a:extLst>
                    <a:ext uri="{9D8B030D-6E8A-4147-A177-3AD203B41FA5}">
                      <a16:colId xmlns:a16="http://schemas.microsoft.com/office/drawing/2014/main" val="2231652393"/>
                    </a:ext>
                  </a:extLst>
                </a:gridCol>
                <a:gridCol w="263347">
                  <a:extLst>
                    <a:ext uri="{9D8B030D-6E8A-4147-A177-3AD203B41FA5}">
                      <a16:colId xmlns:a16="http://schemas.microsoft.com/office/drawing/2014/main" val="811543706"/>
                    </a:ext>
                  </a:extLst>
                </a:gridCol>
                <a:gridCol w="263347">
                  <a:extLst>
                    <a:ext uri="{9D8B030D-6E8A-4147-A177-3AD203B41FA5}">
                      <a16:colId xmlns:a16="http://schemas.microsoft.com/office/drawing/2014/main" val="2799050350"/>
                    </a:ext>
                  </a:extLst>
                </a:gridCol>
                <a:gridCol w="263347">
                  <a:extLst>
                    <a:ext uri="{9D8B030D-6E8A-4147-A177-3AD203B41FA5}">
                      <a16:colId xmlns:a16="http://schemas.microsoft.com/office/drawing/2014/main" val="4132917905"/>
                    </a:ext>
                  </a:extLst>
                </a:gridCol>
                <a:gridCol w="263347">
                  <a:extLst>
                    <a:ext uri="{9D8B030D-6E8A-4147-A177-3AD203B41FA5}">
                      <a16:colId xmlns:a16="http://schemas.microsoft.com/office/drawing/2014/main" val="1613965991"/>
                    </a:ext>
                  </a:extLst>
                </a:gridCol>
                <a:gridCol w="263347">
                  <a:extLst>
                    <a:ext uri="{9D8B030D-6E8A-4147-A177-3AD203B41FA5}">
                      <a16:colId xmlns:a16="http://schemas.microsoft.com/office/drawing/2014/main" val="2088318817"/>
                    </a:ext>
                  </a:extLst>
                </a:gridCol>
                <a:gridCol w="263347">
                  <a:extLst>
                    <a:ext uri="{9D8B030D-6E8A-4147-A177-3AD203B41FA5}">
                      <a16:colId xmlns:a16="http://schemas.microsoft.com/office/drawing/2014/main" val="1574753995"/>
                    </a:ext>
                  </a:extLst>
                </a:gridCol>
                <a:gridCol w="263347">
                  <a:extLst>
                    <a:ext uri="{9D8B030D-6E8A-4147-A177-3AD203B41FA5}">
                      <a16:colId xmlns:a16="http://schemas.microsoft.com/office/drawing/2014/main" val="789382009"/>
                    </a:ext>
                  </a:extLst>
                </a:gridCol>
                <a:gridCol w="263347">
                  <a:extLst>
                    <a:ext uri="{9D8B030D-6E8A-4147-A177-3AD203B41FA5}">
                      <a16:colId xmlns:a16="http://schemas.microsoft.com/office/drawing/2014/main" val="1837689491"/>
                    </a:ext>
                  </a:extLst>
                </a:gridCol>
                <a:gridCol w="263347">
                  <a:extLst>
                    <a:ext uri="{9D8B030D-6E8A-4147-A177-3AD203B41FA5}">
                      <a16:colId xmlns:a16="http://schemas.microsoft.com/office/drawing/2014/main" val="3755125435"/>
                    </a:ext>
                  </a:extLst>
                </a:gridCol>
                <a:gridCol w="263347">
                  <a:extLst>
                    <a:ext uri="{9D8B030D-6E8A-4147-A177-3AD203B41FA5}">
                      <a16:colId xmlns:a16="http://schemas.microsoft.com/office/drawing/2014/main" val="3537329034"/>
                    </a:ext>
                  </a:extLst>
                </a:gridCol>
                <a:gridCol w="263347">
                  <a:extLst>
                    <a:ext uri="{9D8B030D-6E8A-4147-A177-3AD203B41FA5}">
                      <a16:colId xmlns:a16="http://schemas.microsoft.com/office/drawing/2014/main" val="3686737081"/>
                    </a:ext>
                  </a:extLst>
                </a:gridCol>
                <a:gridCol w="263347">
                  <a:extLst>
                    <a:ext uri="{9D8B030D-6E8A-4147-A177-3AD203B41FA5}">
                      <a16:colId xmlns:a16="http://schemas.microsoft.com/office/drawing/2014/main" val="1665747202"/>
                    </a:ext>
                  </a:extLst>
                </a:gridCol>
                <a:gridCol w="263347">
                  <a:extLst>
                    <a:ext uri="{9D8B030D-6E8A-4147-A177-3AD203B41FA5}">
                      <a16:colId xmlns:a16="http://schemas.microsoft.com/office/drawing/2014/main" val="1337041754"/>
                    </a:ext>
                  </a:extLst>
                </a:gridCol>
                <a:gridCol w="263347">
                  <a:extLst>
                    <a:ext uri="{9D8B030D-6E8A-4147-A177-3AD203B41FA5}">
                      <a16:colId xmlns:a16="http://schemas.microsoft.com/office/drawing/2014/main" val="2775855233"/>
                    </a:ext>
                  </a:extLst>
                </a:gridCol>
                <a:gridCol w="263347">
                  <a:extLst>
                    <a:ext uri="{9D8B030D-6E8A-4147-A177-3AD203B41FA5}">
                      <a16:colId xmlns:a16="http://schemas.microsoft.com/office/drawing/2014/main" val="2719576926"/>
                    </a:ext>
                  </a:extLst>
                </a:gridCol>
                <a:gridCol w="263347">
                  <a:extLst>
                    <a:ext uri="{9D8B030D-6E8A-4147-A177-3AD203B41FA5}">
                      <a16:colId xmlns:a16="http://schemas.microsoft.com/office/drawing/2014/main" val="3099129662"/>
                    </a:ext>
                  </a:extLst>
                </a:gridCol>
                <a:gridCol w="263347">
                  <a:extLst>
                    <a:ext uri="{9D8B030D-6E8A-4147-A177-3AD203B41FA5}">
                      <a16:colId xmlns:a16="http://schemas.microsoft.com/office/drawing/2014/main" val="2058950745"/>
                    </a:ext>
                  </a:extLst>
                </a:gridCol>
                <a:gridCol w="263347">
                  <a:extLst>
                    <a:ext uri="{9D8B030D-6E8A-4147-A177-3AD203B41FA5}">
                      <a16:colId xmlns:a16="http://schemas.microsoft.com/office/drawing/2014/main" val="41409313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873640183"/>
                  </a:ext>
                </a:extLst>
              </a:tr>
              <a:tr h="370840">
                <a:tc>
                  <a:txBody>
                    <a:bodyPr/>
                    <a:lstStyle/>
                    <a:p>
                      <a:r>
                        <a:rPr lang="en-US" sz="1000"/>
                        <a:t>CITIES design and lifestyle store</a:t>
                      </a:r>
                    </a:p>
                  </a:txBody>
                  <a:tcPr/>
                </a:tc>
                <a:tc>
                  <a:txBody>
                    <a:bodyPr/>
                    <a:lstStyle/>
                    <a:p>
                      <a:r>
                        <a:rPr lang="en-US" sz="1000"/>
                        <a:t>16712</a:t>
                      </a:r>
                    </a:p>
                  </a:txBody>
                  <a:tcPr/>
                </a:tc>
                <a:tc>
                  <a:txBody>
                    <a:bodyPr/>
                    <a:lstStyle/>
                    <a:p>
                      <a:r>
                        <a:rPr lang="en-US" sz="1000"/>
                        <a:t>85</a:t>
                      </a:r>
                    </a:p>
                  </a:txBody>
                  <a:tcPr/>
                </a:tc>
                <a:tc>
                  <a:txBody>
                    <a:bodyPr/>
                    <a:lstStyle/>
                    <a:p>
                      <a:r>
                        <a:rPr lang="en-US" sz="1000"/>
                        <a:t>130</a:t>
                      </a:r>
                    </a:p>
                  </a:txBody>
                  <a:tcPr/>
                </a:tc>
                <a:tc>
                  <a:txBody>
                    <a:bodyPr/>
                    <a:lstStyle/>
                    <a:p>
                      <a:r>
                        <a:rPr lang="en-US" sz="1000"/>
                        <a:t>33</a:t>
                      </a:r>
                    </a:p>
                  </a:txBody>
                  <a:tcPr/>
                </a:tc>
                <a:tc>
                  <a:txBody>
                    <a:bodyPr/>
                    <a:lstStyle/>
                    <a:p>
                      <a:r>
                        <a:rPr lang="en-US" sz="1000"/>
                        <a:t>11147</a:t>
                      </a:r>
                    </a:p>
                  </a:txBody>
                  <a:tcPr/>
                </a:tc>
                <a:tc>
                  <a:txBody>
                    <a:bodyPr/>
                    <a:lstStyle/>
                    <a:p>
                      <a:r>
                        <a:rPr lang="en-US" sz="1000"/>
                        <a:t>298247</a:t>
                      </a:r>
                    </a:p>
                  </a:txBody>
                  <a:tcPr/>
                </a:tc>
                <a:tc>
                  <a:txBody>
                    <a:bodyPr/>
                    <a:lstStyle/>
                    <a:p>
                      <a:r>
                        <a:rPr lang="en-US" sz="1000"/>
                        <a:t>280493</a:t>
                      </a:r>
                    </a:p>
                  </a:txBody>
                  <a:tcPr/>
                </a:tc>
                <a:tc>
                  <a:txBody>
                    <a:bodyPr/>
                    <a:lstStyle/>
                    <a:p>
                      <a:r>
                        <a:rPr lang="en-US" sz="1000"/>
                        <a:t>17754</a:t>
                      </a:r>
                    </a:p>
                  </a:txBody>
                  <a:tcPr/>
                </a:tc>
                <a:tc>
                  <a:txBody>
                    <a:bodyPr/>
                    <a:lstStyle/>
                    <a:p>
                      <a:r>
                        <a:rPr lang="en-US" sz="1000"/>
                        <a:t>0.12 %</a:t>
                      </a:r>
                    </a:p>
                  </a:txBody>
                  <a:tcPr/>
                </a:tc>
                <a:tc>
                  <a:txBody>
                    <a:bodyPr/>
                    <a:lstStyle/>
                    <a:p>
                      <a:r>
                        <a:rPr lang="en-US" sz="1000"/>
                        <a:t>38</a:t>
                      </a:r>
                    </a:p>
                  </a:txBody>
                  <a:tcPr/>
                </a:tc>
                <a:tc>
                  <a:txBody>
                    <a:bodyPr/>
                    <a:lstStyle/>
                    <a:p>
                      <a:r>
                        <a:rPr lang="en-US" sz="1000"/>
                        <a:t>10</a:t>
                      </a:r>
                    </a:p>
                  </a:txBody>
                  <a:tcPr/>
                </a:tc>
                <a:tc>
                  <a:txBody>
                    <a:bodyPr/>
                    <a:lstStyle/>
                    <a:p>
                      <a:r>
                        <a:rPr lang="en-US" sz="1000"/>
                        <a:t>2</a:t>
                      </a:r>
                    </a:p>
                  </a:txBody>
                  <a:tcPr/>
                </a:tc>
                <a:tc>
                  <a:txBody>
                    <a:bodyPr/>
                    <a:lstStyle/>
                    <a:p>
                      <a:r>
                        <a:rPr lang="en-US" sz="1000"/>
                        <a:t>3</a:t>
                      </a:r>
                    </a:p>
                  </a:txBody>
                  <a:tcPr/>
                </a:tc>
                <a:tc>
                  <a:txBody>
                    <a:bodyPr/>
                    <a:lstStyle/>
                    <a:p>
                      <a:r>
                        <a:rPr lang="en-US" sz="1000"/>
                        <a:t>4594</a:t>
                      </a:r>
                    </a:p>
                  </a:txBody>
                  <a:tcPr/>
                </a:tc>
                <a:tc>
                  <a:txBody>
                    <a:bodyPr/>
                    <a:lstStyle/>
                    <a:p>
                      <a:r>
                        <a:rPr lang="en-US" sz="1000"/>
                        <a:t>575</a:t>
                      </a:r>
                    </a:p>
                  </a:txBody>
                  <a:tcPr/>
                </a:tc>
                <a:tc>
                  <a:txBody>
                    <a:bodyPr/>
                    <a:lstStyle/>
                    <a:p>
                      <a:r>
                        <a:rPr lang="en-US" sz="1000"/>
                        <a:t>2508</a:t>
                      </a:r>
                    </a:p>
                  </a:txBody>
                  <a:tcPr/>
                </a:tc>
                <a:tc>
                  <a:txBody>
                    <a:bodyPr/>
                    <a:lstStyle/>
                    <a:p>
                      <a:r>
                        <a:rPr lang="en-US" sz="1000"/>
                        <a:t>9</a:t>
                      </a:r>
                    </a:p>
                  </a:txBody>
                  <a:tcPr/>
                </a:tc>
                <a:tc>
                  <a:txBody>
                    <a:bodyPr/>
                    <a:lstStyle/>
                    <a:p>
                      <a:r>
                        <a:rPr lang="en-US" sz="1000"/>
                        <a:t>628</a:t>
                      </a:r>
                    </a:p>
                  </a:txBody>
                  <a:tcPr/>
                </a:tc>
                <a:tc>
                  <a:txBody>
                    <a:bodyPr/>
                    <a:lstStyle/>
                    <a:p>
                      <a:r>
                        <a:rPr lang="en-US" sz="1000"/>
                        <a:t>0</a:t>
                      </a:r>
                    </a:p>
                  </a:txBody>
                  <a:tcPr/>
                </a:tc>
                <a:tc>
                  <a:txBody>
                    <a:bodyPr/>
                    <a:lstStyle/>
                    <a:p>
                      <a:r>
                        <a:rPr lang="en-US" sz="1000"/>
                        <a:t>571</a:t>
                      </a:r>
                    </a:p>
                  </a:txBody>
                  <a:tcPr/>
                </a:tc>
                <a:tc>
                  <a:txBody>
                    <a:bodyPr/>
                    <a:lstStyle/>
                    <a:p>
                      <a:r>
                        <a:rPr lang="en-US" sz="1000"/>
                        <a:t>547</a:t>
                      </a:r>
                    </a:p>
                  </a:txBody>
                  <a:tcPr/>
                </a:tc>
                <a:tc>
                  <a:txBody>
                    <a:bodyPr/>
                    <a:lstStyle/>
                    <a:p>
                      <a:r>
                        <a:rPr lang="en-US" sz="1000"/>
                        <a:t>20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44614194"/>
                  </a:ext>
                </a:extLst>
              </a:tr>
            </a:tbl>
          </a:graphicData>
        </a:graphic>
      </p:graphicFrame>
      <p:sp>
        <p:nvSpPr>
          <p:cNvPr id="4" name="Text Placeholder 3">
            <a:extLst>
              <a:ext uri="{FF2B5EF4-FFF2-40B4-BE49-F238E27FC236}">
                <a16:creationId xmlns:a16="http://schemas.microsoft.com/office/drawing/2014/main" id="{9E7F7D1C-5E41-4E81-B65D-DF731FE6A48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443515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7934D-E71C-47F9-B492-8167CFA9026B}"/>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23D17354-17CB-4A62-BD12-6553EED17244}"/>
              </a:ext>
            </a:extLst>
          </p:cNvPr>
          <p:cNvGraphicFramePr>
            <a:graphicFrameLocks noGrp="1"/>
          </p:cNvGraphicFramePr>
          <p:nvPr>
            <p:ph type="tbl" sz="quarter" idx="13"/>
            <p:extLst>
              <p:ext uri="{D42A27DB-BD31-4B8C-83A1-F6EECF244321}">
                <p14:modId xmlns:p14="http://schemas.microsoft.com/office/powerpoint/2010/main" val="268607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9738782"/>
                    </a:ext>
                  </a:extLst>
                </a:gridCol>
                <a:gridCol w="1234440">
                  <a:extLst>
                    <a:ext uri="{9D8B030D-6E8A-4147-A177-3AD203B41FA5}">
                      <a16:colId xmlns:a16="http://schemas.microsoft.com/office/drawing/2014/main" val="231288798"/>
                    </a:ext>
                  </a:extLst>
                </a:gridCol>
                <a:gridCol w="822960">
                  <a:extLst>
                    <a:ext uri="{9D8B030D-6E8A-4147-A177-3AD203B41FA5}">
                      <a16:colId xmlns:a16="http://schemas.microsoft.com/office/drawing/2014/main" val="788480739"/>
                    </a:ext>
                  </a:extLst>
                </a:gridCol>
                <a:gridCol w="822960">
                  <a:extLst>
                    <a:ext uri="{9D8B030D-6E8A-4147-A177-3AD203B41FA5}">
                      <a16:colId xmlns:a16="http://schemas.microsoft.com/office/drawing/2014/main" val="3047228669"/>
                    </a:ext>
                  </a:extLst>
                </a:gridCol>
                <a:gridCol w="822960">
                  <a:extLst>
                    <a:ext uri="{9D8B030D-6E8A-4147-A177-3AD203B41FA5}">
                      <a16:colId xmlns:a16="http://schemas.microsoft.com/office/drawing/2014/main" val="3100926326"/>
                    </a:ext>
                  </a:extLst>
                </a:gridCol>
                <a:gridCol w="822960">
                  <a:extLst>
                    <a:ext uri="{9D8B030D-6E8A-4147-A177-3AD203B41FA5}">
                      <a16:colId xmlns:a16="http://schemas.microsoft.com/office/drawing/2014/main" val="3377901900"/>
                    </a:ext>
                  </a:extLst>
                </a:gridCol>
                <a:gridCol w="822960">
                  <a:extLst>
                    <a:ext uri="{9D8B030D-6E8A-4147-A177-3AD203B41FA5}">
                      <a16:colId xmlns:a16="http://schemas.microsoft.com/office/drawing/2014/main" val="3390024269"/>
                    </a:ext>
                  </a:extLst>
                </a:gridCol>
                <a:gridCol w="822960">
                  <a:extLst>
                    <a:ext uri="{9D8B030D-6E8A-4147-A177-3AD203B41FA5}">
                      <a16:colId xmlns:a16="http://schemas.microsoft.com/office/drawing/2014/main" val="19868084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16483525"/>
                  </a:ext>
                </a:extLst>
              </a:tr>
              <a:tr h="370840">
                <a:tc>
                  <a:txBody>
                    <a:bodyPr/>
                    <a:lstStyle/>
                    <a:p>
                      <a:r>
                        <a:rPr lang="en-US" sz="1000"/>
                        <a:t>CITIES design and lifestyle store</a:t>
                      </a:r>
                    </a:p>
                  </a:txBody>
                  <a:tcPr/>
                </a:tc>
                <a:tc>
                  <a:txBody>
                    <a:bodyPr/>
                    <a:lstStyle/>
                    <a:p>
                      <a:r>
                        <a:rPr lang="en-US" sz="1000"/>
                        <a:t>16713</a:t>
                      </a:r>
                    </a:p>
                  </a:txBody>
                  <a:tcPr/>
                </a:tc>
                <a:tc>
                  <a:txBody>
                    <a:bodyPr/>
                    <a:lstStyle/>
                    <a:p>
                      <a:r>
                        <a:rPr lang="en-US" sz="1000"/>
                        <a:t>-5</a:t>
                      </a:r>
                    </a:p>
                  </a:txBody>
                  <a:tcPr/>
                </a:tc>
                <a:tc>
                  <a:txBody>
                    <a:bodyPr/>
                    <a:lstStyle/>
                    <a:p>
                      <a:r>
                        <a:rPr lang="en-US" sz="1000"/>
                        <a:t>-0.0 %</a:t>
                      </a:r>
                    </a:p>
                  </a:txBody>
                  <a:tcPr/>
                </a:tc>
                <a:tc>
                  <a:txBody>
                    <a:bodyPr/>
                    <a:lstStyle/>
                    <a:p>
                      <a:r>
                        <a:rPr lang="en-US" sz="1000"/>
                        <a:t>-12</a:t>
                      </a:r>
                    </a:p>
                  </a:txBody>
                  <a:tcPr/>
                </a:tc>
                <a:tc>
                  <a:txBody>
                    <a:bodyPr/>
                    <a:lstStyle/>
                    <a:p>
                      <a:r>
                        <a:rPr lang="en-US" sz="1000"/>
                        <a:t>-0.1 %</a:t>
                      </a:r>
                    </a:p>
                  </a:txBody>
                  <a:tcPr/>
                </a:tc>
                <a:tc>
                  <a:txBody>
                    <a:bodyPr/>
                    <a:lstStyle/>
                    <a:p>
                      <a:r>
                        <a:rPr lang="en-US" sz="1000"/>
                        <a:t>94</a:t>
                      </a:r>
                    </a:p>
                  </a:txBody>
                  <a:tcPr/>
                </a:tc>
                <a:tc>
                  <a:txBody>
                    <a:bodyPr/>
                    <a:lstStyle/>
                    <a:p>
                      <a:r>
                        <a:rPr lang="en-US" sz="1000"/>
                        <a:t>0.6 %</a:t>
                      </a:r>
                    </a:p>
                  </a:txBody>
                  <a:tcPr/>
                </a:tc>
                <a:extLst>
                  <a:ext uri="{0D108BD9-81ED-4DB2-BD59-A6C34878D82A}">
                    <a16:rowId xmlns:a16="http://schemas.microsoft.com/office/drawing/2014/main" val="3959077554"/>
                  </a:ext>
                </a:extLst>
              </a:tr>
            </a:tbl>
          </a:graphicData>
        </a:graphic>
      </p:graphicFrame>
      <p:sp>
        <p:nvSpPr>
          <p:cNvPr id="4" name="Text Placeholder 3">
            <a:extLst>
              <a:ext uri="{FF2B5EF4-FFF2-40B4-BE49-F238E27FC236}">
                <a16:creationId xmlns:a16="http://schemas.microsoft.com/office/drawing/2014/main" id="{406C5D73-4844-47A9-A5A7-C2F925AFF864}"/>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3902501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9C47-81CE-44B4-9E4B-0EAB13147A45}"/>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8E446283-CE11-4151-AAE5-DE41735EBE0C}"/>
              </a:ext>
            </a:extLst>
          </p:cNvPr>
          <p:cNvGraphicFramePr>
            <a:graphicFrameLocks noGrp="1"/>
          </p:cNvGraphicFramePr>
          <p:nvPr>
            <p:ph type="chart" sz="quarter" idx="13"/>
            <p:extLst>
              <p:ext uri="{D42A27DB-BD31-4B8C-83A1-F6EECF244321}">
                <p14:modId xmlns:p14="http://schemas.microsoft.com/office/powerpoint/2010/main" val="414498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C326D3-987D-4F95-944A-7A67E6640F49}"/>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2750C697-BA72-48EF-845E-EAC61C1E8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469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87AC7-05FF-4AB4-8EF4-38AD97E08F4A}"/>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763BCD7E-2A98-4682-B0F0-50AD8A22F19B}"/>
              </a:ext>
            </a:extLst>
          </p:cNvPr>
          <p:cNvGraphicFramePr>
            <a:graphicFrameLocks noGrp="1"/>
          </p:cNvGraphicFramePr>
          <p:nvPr>
            <p:ph type="chart" sz="quarter" idx="13"/>
            <p:extLst>
              <p:ext uri="{D42A27DB-BD31-4B8C-83A1-F6EECF244321}">
                <p14:modId xmlns:p14="http://schemas.microsoft.com/office/powerpoint/2010/main" val="3908592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4EAF2-3469-456F-8611-FFA3CC554CF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F91BACC6-7B65-4047-AC13-AAB2A3979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575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BA966-4245-4878-96D5-B275046CD42F}"/>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9C5868FE-9ACC-4A9E-90DC-C3ED137B3C7C}"/>
              </a:ext>
            </a:extLst>
          </p:cNvPr>
          <p:cNvGraphicFramePr>
            <a:graphicFrameLocks noGrp="1"/>
          </p:cNvGraphicFramePr>
          <p:nvPr>
            <p:ph type="chart" sz="quarter" idx="13"/>
            <p:extLst>
              <p:ext uri="{D42A27DB-BD31-4B8C-83A1-F6EECF244321}">
                <p14:modId xmlns:p14="http://schemas.microsoft.com/office/powerpoint/2010/main" val="3839050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4C255-0441-4326-ACD1-C1AEFAC4AE91}"/>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7AF41AEE-0E0D-4119-8756-A770A43CE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58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1A6C5-2D52-41D3-A4AD-388994E25AE6}"/>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75ED0FEA-22DA-40B4-A94F-658BEBA79874}"/>
              </a:ext>
            </a:extLst>
          </p:cNvPr>
          <p:cNvGraphicFramePr>
            <a:graphicFrameLocks noGrp="1"/>
          </p:cNvGraphicFramePr>
          <p:nvPr>
            <p:ph type="chart" sz="quarter" idx="13"/>
            <p:extLst>
              <p:ext uri="{D42A27DB-BD31-4B8C-83A1-F6EECF244321}">
                <p14:modId xmlns:p14="http://schemas.microsoft.com/office/powerpoint/2010/main" val="2873182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BDF5A-046E-4EB9-B08A-43524C2DC4F8}"/>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A957F69-A04A-4F6A-BA21-EFA516614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019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C03A-85AA-4DFC-804F-473BEDD01251}"/>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0003B496-3F90-4AE3-8570-D96FC7B958FB}"/>
              </a:ext>
            </a:extLst>
          </p:cNvPr>
          <p:cNvGraphicFramePr>
            <a:graphicFrameLocks noGrp="1"/>
          </p:cNvGraphicFramePr>
          <p:nvPr>
            <p:ph type="chart" sz="quarter" idx="13"/>
            <p:extLst>
              <p:ext uri="{D42A27DB-BD31-4B8C-83A1-F6EECF244321}">
                <p14:modId xmlns:p14="http://schemas.microsoft.com/office/powerpoint/2010/main" val="623756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EE326-8777-44D7-A585-9AF556EA017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76EB4E4-F9FE-41A8-876C-1876ADC00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093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95F51-ED3F-4965-9521-3CBAFBB0392E}"/>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F503B9E5-6D2A-4BFE-95C7-AC80704C451D}"/>
              </a:ext>
            </a:extLst>
          </p:cNvPr>
          <p:cNvGraphicFramePr>
            <a:graphicFrameLocks noGrp="1"/>
          </p:cNvGraphicFramePr>
          <p:nvPr>
            <p:ph type="chart" sz="quarter" idx="13"/>
            <p:extLst>
              <p:ext uri="{D42A27DB-BD31-4B8C-83A1-F6EECF244321}">
                <p14:modId xmlns:p14="http://schemas.microsoft.com/office/powerpoint/2010/main" val="733578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A6E28-A49F-45B8-BB91-224CFEBEC8E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030CF0F-5361-477E-8029-3826AE45B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3045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CB71-CAB4-4F74-A927-A8743125223B}"/>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B0655013-7D99-4831-B7E8-F8B9CAE04D4D}"/>
              </a:ext>
            </a:extLst>
          </p:cNvPr>
          <p:cNvGraphicFramePr>
            <a:graphicFrameLocks noGrp="1"/>
          </p:cNvGraphicFramePr>
          <p:nvPr>
            <p:ph type="chart" sz="quarter" idx="13"/>
            <p:extLst>
              <p:ext uri="{D42A27DB-BD31-4B8C-83A1-F6EECF244321}">
                <p14:modId xmlns:p14="http://schemas.microsoft.com/office/powerpoint/2010/main" val="2276551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D2E35-DCBE-411D-A686-14ECBFB8084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9075497-F472-44F7-81B1-B26B86EBC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553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9C621-45F8-4AE0-95BB-1C915EE55031}"/>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E1B1E977-3E95-4863-927F-5F87FAD22AD0}"/>
              </a:ext>
            </a:extLst>
          </p:cNvPr>
          <p:cNvGraphicFramePr>
            <a:graphicFrameLocks noGrp="1"/>
          </p:cNvGraphicFramePr>
          <p:nvPr>
            <p:ph type="chart" sz="quarter" idx="13"/>
            <p:extLst>
              <p:ext uri="{D42A27DB-BD31-4B8C-83A1-F6EECF244321}">
                <p14:modId xmlns:p14="http://schemas.microsoft.com/office/powerpoint/2010/main" val="773431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A38F1-B9E0-4402-916A-09894CCFAED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A4755C7-9DAF-4170-9E86-5B71B45C5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5067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E7929-9E6F-4EEC-B60D-4F8E16E18553}"/>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185843B8-970E-40E1-8D86-3DA6EEE31B94}"/>
              </a:ext>
            </a:extLst>
          </p:cNvPr>
          <p:cNvGraphicFramePr>
            <a:graphicFrameLocks noGrp="1"/>
          </p:cNvGraphicFramePr>
          <p:nvPr>
            <p:ph type="chart" sz="quarter" idx="13"/>
            <p:extLst>
              <p:ext uri="{D42A27DB-BD31-4B8C-83A1-F6EECF244321}">
                <p14:modId xmlns:p14="http://schemas.microsoft.com/office/powerpoint/2010/main" val="997989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E22F1-4C56-4DC8-894A-99C96653D4A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250861E-4FEE-40BE-8DB2-5604E56A2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354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DE87-C19D-40CF-A546-67A0095D47B9}"/>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F135A494-5C4F-4793-8C1C-3C8C4477567B}"/>
              </a:ext>
            </a:extLst>
          </p:cNvPr>
          <p:cNvGraphicFramePr>
            <a:graphicFrameLocks noGrp="1"/>
          </p:cNvGraphicFramePr>
          <p:nvPr>
            <p:ph type="chart" sz="quarter" idx="13"/>
            <p:extLst>
              <p:ext uri="{D42A27DB-BD31-4B8C-83A1-F6EECF244321}">
                <p14:modId xmlns:p14="http://schemas.microsoft.com/office/powerpoint/2010/main" val="3476369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F715EC-947C-403C-ACD8-AD54450208F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8F588C4-12F7-432C-AC24-6B0A1F1FEC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089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4EEB-687F-4975-99EF-D57399C4AF60}"/>
              </a:ext>
            </a:extLst>
          </p:cNvPr>
          <p:cNvSpPr>
            <a:spLocks noGrp="1"/>
          </p:cNvSpPr>
          <p:nvPr>
            <p:ph type="title"/>
          </p:nvPr>
        </p:nvSpPr>
        <p:spPr/>
        <p:txBody>
          <a:bodyPr/>
          <a:lstStyle/>
          <a:p>
            <a:r>
              <a:rPr lang="en-US"/>
              <a:t>Facebook Own Posts Table  | Cities - 1 of 15</a:t>
            </a:r>
          </a:p>
        </p:txBody>
      </p:sp>
      <p:graphicFrame>
        <p:nvGraphicFramePr>
          <p:cNvPr id="5" name="Table Placeholder 4">
            <a:extLst>
              <a:ext uri="{FF2B5EF4-FFF2-40B4-BE49-F238E27FC236}">
                <a16:creationId xmlns:a16="http://schemas.microsoft.com/office/drawing/2014/main" id="{83C6AE3D-F353-4ED6-B8C6-FF48FA6E0E84}"/>
              </a:ext>
            </a:extLst>
          </p:cNvPr>
          <p:cNvGraphicFramePr>
            <a:graphicFrameLocks noGrp="1"/>
          </p:cNvGraphicFramePr>
          <p:nvPr>
            <p:ph type="tbl" sz="quarter" idx="13"/>
            <p:extLst>
              <p:ext uri="{D42A27DB-BD31-4B8C-83A1-F6EECF244321}">
                <p14:modId xmlns:p14="http://schemas.microsoft.com/office/powerpoint/2010/main" val="312966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6735761"/>
                    </a:ext>
                  </a:extLst>
                </a:gridCol>
                <a:gridCol w="370332">
                  <a:extLst>
                    <a:ext uri="{9D8B030D-6E8A-4147-A177-3AD203B41FA5}">
                      <a16:colId xmlns:a16="http://schemas.microsoft.com/office/drawing/2014/main" val="3691430826"/>
                    </a:ext>
                  </a:extLst>
                </a:gridCol>
                <a:gridCol w="370332">
                  <a:extLst>
                    <a:ext uri="{9D8B030D-6E8A-4147-A177-3AD203B41FA5}">
                      <a16:colId xmlns:a16="http://schemas.microsoft.com/office/drawing/2014/main" val="3455879676"/>
                    </a:ext>
                  </a:extLst>
                </a:gridCol>
                <a:gridCol w="370332">
                  <a:extLst>
                    <a:ext uri="{9D8B030D-6E8A-4147-A177-3AD203B41FA5}">
                      <a16:colId xmlns:a16="http://schemas.microsoft.com/office/drawing/2014/main" val="566650530"/>
                    </a:ext>
                  </a:extLst>
                </a:gridCol>
                <a:gridCol w="329184">
                  <a:extLst>
                    <a:ext uri="{9D8B030D-6E8A-4147-A177-3AD203B41FA5}">
                      <a16:colId xmlns:a16="http://schemas.microsoft.com/office/drawing/2014/main" val="1436815193"/>
                    </a:ext>
                  </a:extLst>
                </a:gridCol>
                <a:gridCol w="329184">
                  <a:extLst>
                    <a:ext uri="{9D8B030D-6E8A-4147-A177-3AD203B41FA5}">
                      <a16:colId xmlns:a16="http://schemas.microsoft.com/office/drawing/2014/main" val="3212316808"/>
                    </a:ext>
                  </a:extLst>
                </a:gridCol>
                <a:gridCol w="329184">
                  <a:extLst>
                    <a:ext uri="{9D8B030D-6E8A-4147-A177-3AD203B41FA5}">
                      <a16:colId xmlns:a16="http://schemas.microsoft.com/office/drawing/2014/main" val="2533186136"/>
                    </a:ext>
                  </a:extLst>
                </a:gridCol>
                <a:gridCol w="329184">
                  <a:extLst>
                    <a:ext uri="{9D8B030D-6E8A-4147-A177-3AD203B41FA5}">
                      <a16:colId xmlns:a16="http://schemas.microsoft.com/office/drawing/2014/main" val="731636760"/>
                    </a:ext>
                  </a:extLst>
                </a:gridCol>
                <a:gridCol w="329184">
                  <a:extLst>
                    <a:ext uri="{9D8B030D-6E8A-4147-A177-3AD203B41FA5}">
                      <a16:colId xmlns:a16="http://schemas.microsoft.com/office/drawing/2014/main" val="946829995"/>
                    </a:ext>
                  </a:extLst>
                </a:gridCol>
                <a:gridCol w="329184">
                  <a:extLst>
                    <a:ext uri="{9D8B030D-6E8A-4147-A177-3AD203B41FA5}">
                      <a16:colId xmlns:a16="http://schemas.microsoft.com/office/drawing/2014/main" val="3792353949"/>
                    </a:ext>
                  </a:extLst>
                </a:gridCol>
                <a:gridCol w="329184">
                  <a:extLst>
                    <a:ext uri="{9D8B030D-6E8A-4147-A177-3AD203B41FA5}">
                      <a16:colId xmlns:a16="http://schemas.microsoft.com/office/drawing/2014/main" val="2103369495"/>
                    </a:ext>
                  </a:extLst>
                </a:gridCol>
                <a:gridCol w="329184">
                  <a:extLst>
                    <a:ext uri="{9D8B030D-6E8A-4147-A177-3AD203B41FA5}">
                      <a16:colId xmlns:a16="http://schemas.microsoft.com/office/drawing/2014/main" val="4066299895"/>
                    </a:ext>
                  </a:extLst>
                </a:gridCol>
                <a:gridCol w="329184">
                  <a:extLst>
                    <a:ext uri="{9D8B030D-6E8A-4147-A177-3AD203B41FA5}">
                      <a16:colId xmlns:a16="http://schemas.microsoft.com/office/drawing/2014/main" val="2071766582"/>
                    </a:ext>
                  </a:extLst>
                </a:gridCol>
                <a:gridCol w="370332">
                  <a:extLst>
                    <a:ext uri="{9D8B030D-6E8A-4147-A177-3AD203B41FA5}">
                      <a16:colId xmlns:a16="http://schemas.microsoft.com/office/drawing/2014/main" val="2641511467"/>
                    </a:ext>
                  </a:extLst>
                </a:gridCol>
                <a:gridCol w="370332">
                  <a:extLst>
                    <a:ext uri="{9D8B030D-6E8A-4147-A177-3AD203B41FA5}">
                      <a16:colId xmlns:a16="http://schemas.microsoft.com/office/drawing/2014/main" val="225778241"/>
                    </a:ext>
                  </a:extLst>
                </a:gridCol>
                <a:gridCol w="329184">
                  <a:extLst>
                    <a:ext uri="{9D8B030D-6E8A-4147-A177-3AD203B41FA5}">
                      <a16:colId xmlns:a16="http://schemas.microsoft.com/office/drawing/2014/main" val="3976392027"/>
                    </a:ext>
                  </a:extLst>
                </a:gridCol>
                <a:gridCol w="329184">
                  <a:extLst>
                    <a:ext uri="{9D8B030D-6E8A-4147-A177-3AD203B41FA5}">
                      <a16:colId xmlns:a16="http://schemas.microsoft.com/office/drawing/2014/main" val="1426296004"/>
                    </a:ext>
                  </a:extLst>
                </a:gridCol>
                <a:gridCol w="370332">
                  <a:extLst>
                    <a:ext uri="{9D8B030D-6E8A-4147-A177-3AD203B41FA5}">
                      <a16:colId xmlns:a16="http://schemas.microsoft.com/office/drawing/2014/main" val="310930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343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- 2018-09-30 08:00:02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ميز ديكورك مع نباتات اصطناعية ذات ألوان حيوية!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Eye-catching creations! Brighten up your décor with vibrantly-colored artificial plants and the latest in bold seating, or discover unique eco-friendly designs. You never know what you’ll find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3693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- 2018-09-30 08:00:02 </a:t>
                      </a:r>
                      <a:r>
                        <a:rPr kumimoji="0" lang="en-US" sz="1000" b="0" i="0" u="none" strike="noStrike" kern="1200" cap="none" spc="0" normalizeH="0" baseline="0" noProof="0">
                          <a:ln>
                            <a:noFill/>
                          </a:ln>
                          <a:solidFill>
                            <a:prstClr val="black"/>
                          </a:solidFill>
                          <a:effectLst/>
                          <a:uLnTx/>
                          <a:uFillTx/>
                          <a:latin typeface="+mn-lt"/>
                          <a:ea typeface="+mn-ea"/>
                          <a:cs typeface="+mn-cs"/>
                        </a:rPr>
                        <a:t> 
 And the beat goes on! The Timebox Mini portable speaker from #Divoom offers the latest in Bluetooth technology, high quality audio sound, and a customizable pixel art display. Check it out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45101622"/>
                  </a:ext>
                </a:extLst>
              </a:tr>
            </a:tbl>
          </a:graphicData>
        </a:graphic>
      </p:graphicFrame>
      <p:sp>
        <p:nvSpPr>
          <p:cNvPr id="4" name="Text Placeholder 3">
            <a:extLst>
              <a:ext uri="{FF2B5EF4-FFF2-40B4-BE49-F238E27FC236}">
                <a16:creationId xmlns:a16="http://schemas.microsoft.com/office/drawing/2014/main" id="{BDA8668B-6237-46A7-AB9F-B8661D65770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2483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581C7-A8AD-4F68-AA26-68FAB0141F00}"/>
              </a:ext>
            </a:extLst>
          </p:cNvPr>
          <p:cNvSpPr>
            <a:spLocks noGrp="1"/>
          </p:cNvSpPr>
          <p:nvPr>
            <p:ph type="title"/>
          </p:nvPr>
        </p:nvSpPr>
        <p:spPr/>
        <p:txBody>
          <a:bodyPr/>
          <a:lstStyle/>
          <a:p>
            <a:r>
              <a:rPr lang="en-US"/>
              <a:t>Facebook Own Posts Table  | Cities - 2 of 15</a:t>
            </a:r>
          </a:p>
        </p:txBody>
      </p:sp>
      <p:graphicFrame>
        <p:nvGraphicFramePr>
          <p:cNvPr id="5" name="Table Placeholder 4">
            <a:extLst>
              <a:ext uri="{FF2B5EF4-FFF2-40B4-BE49-F238E27FC236}">
                <a16:creationId xmlns:a16="http://schemas.microsoft.com/office/drawing/2014/main" id="{7AC843ED-D42B-4397-B6F8-A1BB2B431A5E}"/>
              </a:ext>
            </a:extLst>
          </p:cNvPr>
          <p:cNvGraphicFramePr>
            <a:graphicFrameLocks noGrp="1"/>
          </p:cNvGraphicFramePr>
          <p:nvPr>
            <p:ph type="tbl" sz="quarter" idx="13"/>
            <p:extLst>
              <p:ext uri="{D42A27DB-BD31-4B8C-83A1-F6EECF244321}">
                <p14:modId xmlns:p14="http://schemas.microsoft.com/office/powerpoint/2010/main" val="1314035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9123565"/>
                    </a:ext>
                  </a:extLst>
                </a:gridCol>
                <a:gridCol w="370332">
                  <a:extLst>
                    <a:ext uri="{9D8B030D-6E8A-4147-A177-3AD203B41FA5}">
                      <a16:colId xmlns:a16="http://schemas.microsoft.com/office/drawing/2014/main" val="2525426920"/>
                    </a:ext>
                  </a:extLst>
                </a:gridCol>
                <a:gridCol w="370332">
                  <a:extLst>
                    <a:ext uri="{9D8B030D-6E8A-4147-A177-3AD203B41FA5}">
                      <a16:colId xmlns:a16="http://schemas.microsoft.com/office/drawing/2014/main" val="4092420279"/>
                    </a:ext>
                  </a:extLst>
                </a:gridCol>
                <a:gridCol w="370332">
                  <a:extLst>
                    <a:ext uri="{9D8B030D-6E8A-4147-A177-3AD203B41FA5}">
                      <a16:colId xmlns:a16="http://schemas.microsoft.com/office/drawing/2014/main" val="382189389"/>
                    </a:ext>
                  </a:extLst>
                </a:gridCol>
                <a:gridCol w="329184">
                  <a:extLst>
                    <a:ext uri="{9D8B030D-6E8A-4147-A177-3AD203B41FA5}">
                      <a16:colId xmlns:a16="http://schemas.microsoft.com/office/drawing/2014/main" val="1422574640"/>
                    </a:ext>
                  </a:extLst>
                </a:gridCol>
                <a:gridCol w="329184">
                  <a:extLst>
                    <a:ext uri="{9D8B030D-6E8A-4147-A177-3AD203B41FA5}">
                      <a16:colId xmlns:a16="http://schemas.microsoft.com/office/drawing/2014/main" val="754897062"/>
                    </a:ext>
                  </a:extLst>
                </a:gridCol>
                <a:gridCol w="329184">
                  <a:extLst>
                    <a:ext uri="{9D8B030D-6E8A-4147-A177-3AD203B41FA5}">
                      <a16:colId xmlns:a16="http://schemas.microsoft.com/office/drawing/2014/main" val="3399821233"/>
                    </a:ext>
                  </a:extLst>
                </a:gridCol>
                <a:gridCol w="329184">
                  <a:extLst>
                    <a:ext uri="{9D8B030D-6E8A-4147-A177-3AD203B41FA5}">
                      <a16:colId xmlns:a16="http://schemas.microsoft.com/office/drawing/2014/main" val="3312734243"/>
                    </a:ext>
                  </a:extLst>
                </a:gridCol>
                <a:gridCol w="329184">
                  <a:extLst>
                    <a:ext uri="{9D8B030D-6E8A-4147-A177-3AD203B41FA5}">
                      <a16:colId xmlns:a16="http://schemas.microsoft.com/office/drawing/2014/main" val="2983817474"/>
                    </a:ext>
                  </a:extLst>
                </a:gridCol>
                <a:gridCol w="329184">
                  <a:extLst>
                    <a:ext uri="{9D8B030D-6E8A-4147-A177-3AD203B41FA5}">
                      <a16:colId xmlns:a16="http://schemas.microsoft.com/office/drawing/2014/main" val="2608971637"/>
                    </a:ext>
                  </a:extLst>
                </a:gridCol>
                <a:gridCol w="329184">
                  <a:extLst>
                    <a:ext uri="{9D8B030D-6E8A-4147-A177-3AD203B41FA5}">
                      <a16:colId xmlns:a16="http://schemas.microsoft.com/office/drawing/2014/main" val="2062894860"/>
                    </a:ext>
                  </a:extLst>
                </a:gridCol>
                <a:gridCol w="329184">
                  <a:extLst>
                    <a:ext uri="{9D8B030D-6E8A-4147-A177-3AD203B41FA5}">
                      <a16:colId xmlns:a16="http://schemas.microsoft.com/office/drawing/2014/main" val="2671471803"/>
                    </a:ext>
                  </a:extLst>
                </a:gridCol>
                <a:gridCol w="329184">
                  <a:extLst>
                    <a:ext uri="{9D8B030D-6E8A-4147-A177-3AD203B41FA5}">
                      <a16:colId xmlns:a16="http://schemas.microsoft.com/office/drawing/2014/main" val="2134635485"/>
                    </a:ext>
                  </a:extLst>
                </a:gridCol>
                <a:gridCol w="370332">
                  <a:extLst>
                    <a:ext uri="{9D8B030D-6E8A-4147-A177-3AD203B41FA5}">
                      <a16:colId xmlns:a16="http://schemas.microsoft.com/office/drawing/2014/main" val="534493308"/>
                    </a:ext>
                  </a:extLst>
                </a:gridCol>
                <a:gridCol w="370332">
                  <a:extLst>
                    <a:ext uri="{9D8B030D-6E8A-4147-A177-3AD203B41FA5}">
                      <a16:colId xmlns:a16="http://schemas.microsoft.com/office/drawing/2014/main" val="2286101383"/>
                    </a:ext>
                  </a:extLst>
                </a:gridCol>
                <a:gridCol w="329184">
                  <a:extLst>
                    <a:ext uri="{9D8B030D-6E8A-4147-A177-3AD203B41FA5}">
                      <a16:colId xmlns:a16="http://schemas.microsoft.com/office/drawing/2014/main" val="2990983175"/>
                    </a:ext>
                  </a:extLst>
                </a:gridCol>
                <a:gridCol w="329184">
                  <a:extLst>
                    <a:ext uri="{9D8B030D-6E8A-4147-A177-3AD203B41FA5}">
                      <a16:colId xmlns:a16="http://schemas.microsoft.com/office/drawing/2014/main" val="590273815"/>
                    </a:ext>
                  </a:extLst>
                </a:gridCol>
                <a:gridCol w="370332">
                  <a:extLst>
                    <a:ext uri="{9D8B030D-6E8A-4147-A177-3AD203B41FA5}">
                      <a16:colId xmlns:a16="http://schemas.microsoft.com/office/drawing/2014/main" val="236076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733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- 2018-09-29 08:00:02 </a:t>
                      </a:r>
                      <a:r>
                        <a:rPr kumimoji="0" lang="en-US" sz="1000" b="0" i="0" u="none" strike="noStrike" kern="1200" cap="none" spc="0" normalizeH="0" baseline="0" noProof="0">
                          <a:ln>
                            <a:noFill/>
                          </a:ln>
                          <a:solidFill>
                            <a:prstClr val="black"/>
                          </a:solidFill>
                          <a:effectLst/>
                          <a:uLnTx/>
                          <a:uFillTx/>
                          <a:latin typeface="+mn-lt"/>
                          <a:ea typeface="+mn-ea"/>
                          <a:cs typeface="+mn-cs"/>
                        </a:rPr>
                        <a:t> 
 The epitome of smiles, optimism, and high spirits! Make every day a little more joyful with #Hoptimist in your home! Find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528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- 2018-09-29 08:00:02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مزيد من الفوضى! " اوربت كي" تعمل على ترتيب المفاتيح بشكل أنيق مما يجعل من السهل الوصول الى المفتاح الذي تحتاجها،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No more key clutter! #Orbitkey arranges keys in a neat, accessible stack, making it easy to find the key you need. Find your favorite style from Orbitkey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0184564"/>
                  </a:ext>
                </a:extLst>
              </a:tr>
            </a:tbl>
          </a:graphicData>
        </a:graphic>
      </p:graphicFrame>
      <p:sp>
        <p:nvSpPr>
          <p:cNvPr id="4" name="Text Placeholder 3">
            <a:extLst>
              <a:ext uri="{FF2B5EF4-FFF2-40B4-BE49-F238E27FC236}">
                <a16:creationId xmlns:a16="http://schemas.microsoft.com/office/drawing/2014/main" id="{7A1D9A87-A80E-4055-9AB7-D0C7700FDF9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899446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9CEED-B70C-4681-A687-C95E3F81E365}"/>
              </a:ext>
            </a:extLst>
          </p:cNvPr>
          <p:cNvSpPr>
            <a:spLocks noGrp="1"/>
          </p:cNvSpPr>
          <p:nvPr>
            <p:ph type="title"/>
          </p:nvPr>
        </p:nvSpPr>
        <p:spPr/>
        <p:txBody>
          <a:bodyPr/>
          <a:lstStyle/>
          <a:p>
            <a:r>
              <a:rPr lang="en-US"/>
              <a:t>Facebook Own Posts Table  | Cities - 3 of 15</a:t>
            </a:r>
          </a:p>
        </p:txBody>
      </p:sp>
      <p:graphicFrame>
        <p:nvGraphicFramePr>
          <p:cNvPr id="5" name="Table Placeholder 4">
            <a:extLst>
              <a:ext uri="{FF2B5EF4-FFF2-40B4-BE49-F238E27FC236}">
                <a16:creationId xmlns:a16="http://schemas.microsoft.com/office/drawing/2014/main" id="{703D8CA5-4BD9-4A54-BB8A-9603F78CBC8B}"/>
              </a:ext>
            </a:extLst>
          </p:cNvPr>
          <p:cNvGraphicFramePr>
            <a:graphicFrameLocks noGrp="1"/>
          </p:cNvGraphicFramePr>
          <p:nvPr>
            <p:ph type="tbl" sz="quarter" idx="13"/>
            <p:extLst>
              <p:ext uri="{D42A27DB-BD31-4B8C-83A1-F6EECF244321}">
                <p14:modId xmlns:p14="http://schemas.microsoft.com/office/powerpoint/2010/main" val="105484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395590"/>
                    </a:ext>
                  </a:extLst>
                </a:gridCol>
                <a:gridCol w="370332">
                  <a:extLst>
                    <a:ext uri="{9D8B030D-6E8A-4147-A177-3AD203B41FA5}">
                      <a16:colId xmlns:a16="http://schemas.microsoft.com/office/drawing/2014/main" val="2046861688"/>
                    </a:ext>
                  </a:extLst>
                </a:gridCol>
                <a:gridCol w="370332">
                  <a:extLst>
                    <a:ext uri="{9D8B030D-6E8A-4147-A177-3AD203B41FA5}">
                      <a16:colId xmlns:a16="http://schemas.microsoft.com/office/drawing/2014/main" val="203067301"/>
                    </a:ext>
                  </a:extLst>
                </a:gridCol>
                <a:gridCol w="370332">
                  <a:extLst>
                    <a:ext uri="{9D8B030D-6E8A-4147-A177-3AD203B41FA5}">
                      <a16:colId xmlns:a16="http://schemas.microsoft.com/office/drawing/2014/main" val="3216969612"/>
                    </a:ext>
                  </a:extLst>
                </a:gridCol>
                <a:gridCol w="329184">
                  <a:extLst>
                    <a:ext uri="{9D8B030D-6E8A-4147-A177-3AD203B41FA5}">
                      <a16:colId xmlns:a16="http://schemas.microsoft.com/office/drawing/2014/main" val="2622255374"/>
                    </a:ext>
                  </a:extLst>
                </a:gridCol>
                <a:gridCol w="329184">
                  <a:extLst>
                    <a:ext uri="{9D8B030D-6E8A-4147-A177-3AD203B41FA5}">
                      <a16:colId xmlns:a16="http://schemas.microsoft.com/office/drawing/2014/main" val="706448974"/>
                    </a:ext>
                  </a:extLst>
                </a:gridCol>
                <a:gridCol w="329184">
                  <a:extLst>
                    <a:ext uri="{9D8B030D-6E8A-4147-A177-3AD203B41FA5}">
                      <a16:colId xmlns:a16="http://schemas.microsoft.com/office/drawing/2014/main" val="385925945"/>
                    </a:ext>
                  </a:extLst>
                </a:gridCol>
                <a:gridCol w="329184">
                  <a:extLst>
                    <a:ext uri="{9D8B030D-6E8A-4147-A177-3AD203B41FA5}">
                      <a16:colId xmlns:a16="http://schemas.microsoft.com/office/drawing/2014/main" val="3710835499"/>
                    </a:ext>
                  </a:extLst>
                </a:gridCol>
                <a:gridCol w="329184">
                  <a:extLst>
                    <a:ext uri="{9D8B030D-6E8A-4147-A177-3AD203B41FA5}">
                      <a16:colId xmlns:a16="http://schemas.microsoft.com/office/drawing/2014/main" val="2430266843"/>
                    </a:ext>
                  </a:extLst>
                </a:gridCol>
                <a:gridCol w="329184">
                  <a:extLst>
                    <a:ext uri="{9D8B030D-6E8A-4147-A177-3AD203B41FA5}">
                      <a16:colId xmlns:a16="http://schemas.microsoft.com/office/drawing/2014/main" val="3709202480"/>
                    </a:ext>
                  </a:extLst>
                </a:gridCol>
                <a:gridCol w="329184">
                  <a:extLst>
                    <a:ext uri="{9D8B030D-6E8A-4147-A177-3AD203B41FA5}">
                      <a16:colId xmlns:a16="http://schemas.microsoft.com/office/drawing/2014/main" val="3523419690"/>
                    </a:ext>
                  </a:extLst>
                </a:gridCol>
                <a:gridCol w="329184">
                  <a:extLst>
                    <a:ext uri="{9D8B030D-6E8A-4147-A177-3AD203B41FA5}">
                      <a16:colId xmlns:a16="http://schemas.microsoft.com/office/drawing/2014/main" val="1421716768"/>
                    </a:ext>
                  </a:extLst>
                </a:gridCol>
                <a:gridCol w="329184">
                  <a:extLst>
                    <a:ext uri="{9D8B030D-6E8A-4147-A177-3AD203B41FA5}">
                      <a16:colId xmlns:a16="http://schemas.microsoft.com/office/drawing/2014/main" val="1937987204"/>
                    </a:ext>
                  </a:extLst>
                </a:gridCol>
                <a:gridCol w="370332">
                  <a:extLst>
                    <a:ext uri="{9D8B030D-6E8A-4147-A177-3AD203B41FA5}">
                      <a16:colId xmlns:a16="http://schemas.microsoft.com/office/drawing/2014/main" val="2743360307"/>
                    </a:ext>
                  </a:extLst>
                </a:gridCol>
                <a:gridCol w="370332">
                  <a:extLst>
                    <a:ext uri="{9D8B030D-6E8A-4147-A177-3AD203B41FA5}">
                      <a16:colId xmlns:a16="http://schemas.microsoft.com/office/drawing/2014/main" val="4244402244"/>
                    </a:ext>
                  </a:extLst>
                </a:gridCol>
                <a:gridCol w="329184">
                  <a:extLst>
                    <a:ext uri="{9D8B030D-6E8A-4147-A177-3AD203B41FA5}">
                      <a16:colId xmlns:a16="http://schemas.microsoft.com/office/drawing/2014/main" val="404634424"/>
                    </a:ext>
                  </a:extLst>
                </a:gridCol>
                <a:gridCol w="329184">
                  <a:extLst>
                    <a:ext uri="{9D8B030D-6E8A-4147-A177-3AD203B41FA5}">
                      <a16:colId xmlns:a16="http://schemas.microsoft.com/office/drawing/2014/main" val="2108383406"/>
                    </a:ext>
                  </a:extLst>
                </a:gridCol>
                <a:gridCol w="370332">
                  <a:extLst>
                    <a:ext uri="{9D8B030D-6E8A-4147-A177-3AD203B41FA5}">
                      <a16:colId xmlns:a16="http://schemas.microsoft.com/office/drawing/2014/main" val="255832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268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- 2018-09-28 08:00:02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اللمعان والتميز الى مساحتك مع الاواني الزجاجية الكريستالية الجميلة،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some sparkle to your table with beautiful crystal glassware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064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- 2018-09-28 08:00:02 </a:t>
                      </a:r>
                      <a:r>
                        <a:rPr kumimoji="0" lang="en-US" sz="1000" b="0" i="0" u="none" strike="noStrike" kern="1200" cap="none" spc="0" normalizeH="0" baseline="0" noProof="0">
                          <a:ln>
                            <a:noFill/>
                          </a:ln>
                          <a:solidFill>
                            <a:prstClr val="black"/>
                          </a:solidFill>
                          <a:effectLst/>
                          <a:uLnTx/>
                          <a:uFillTx/>
                          <a:latin typeface="+mn-lt"/>
                          <a:ea typeface="+mn-ea"/>
                          <a:cs typeface="+mn-cs"/>
                        </a:rPr>
                        <a:t> 
 Trendy street art style transformed into décor! Discover the graffiti apple from Bull &amp; Stein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5839806"/>
                  </a:ext>
                </a:extLst>
              </a:tr>
            </a:tbl>
          </a:graphicData>
        </a:graphic>
      </p:graphicFrame>
      <p:sp>
        <p:nvSpPr>
          <p:cNvPr id="4" name="Text Placeholder 3">
            <a:extLst>
              <a:ext uri="{FF2B5EF4-FFF2-40B4-BE49-F238E27FC236}">
                <a16:creationId xmlns:a16="http://schemas.microsoft.com/office/drawing/2014/main" id="{1C647039-4BE8-45BF-8335-C7C4DB1A7E6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60485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E548-6955-4787-9309-C56F2DF2614D}"/>
              </a:ext>
            </a:extLst>
          </p:cNvPr>
          <p:cNvSpPr>
            <a:spLocks noGrp="1"/>
          </p:cNvSpPr>
          <p:nvPr>
            <p:ph type="title"/>
          </p:nvPr>
        </p:nvSpPr>
        <p:spPr/>
        <p:txBody>
          <a:bodyPr/>
          <a:lstStyle/>
          <a:p>
            <a:r>
              <a:rPr lang="en-US"/>
              <a:t>Facebook Own Posts Table  | Cities - 4 of 15</a:t>
            </a:r>
          </a:p>
        </p:txBody>
      </p:sp>
      <p:graphicFrame>
        <p:nvGraphicFramePr>
          <p:cNvPr id="5" name="Table Placeholder 4">
            <a:extLst>
              <a:ext uri="{FF2B5EF4-FFF2-40B4-BE49-F238E27FC236}">
                <a16:creationId xmlns:a16="http://schemas.microsoft.com/office/drawing/2014/main" id="{023FCEF6-94CE-48A9-BC6F-53AC3676D20F}"/>
              </a:ext>
            </a:extLst>
          </p:cNvPr>
          <p:cNvGraphicFramePr>
            <a:graphicFrameLocks noGrp="1"/>
          </p:cNvGraphicFramePr>
          <p:nvPr>
            <p:ph type="tbl" sz="quarter" idx="13"/>
            <p:extLst>
              <p:ext uri="{D42A27DB-BD31-4B8C-83A1-F6EECF244321}">
                <p14:modId xmlns:p14="http://schemas.microsoft.com/office/powerpoint/2010/main" val="1602342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3960780"/>
                    </a:ext>
                  </a:extLst>
                </a:gridCol>
                <a:gridCol w="370332">
                  <a:extLst>
                    <a:ext uri="{9D8B030D-6E8A-4147-A177-3AD203B41FA5}">
                      <a16:colId xmlns:a16="http://schemas.microsoft.com/office/drawing/2014/main" val="261550721"/>
                    </a:ext>
                  </a:extLst>
                </a:gridCol>
                <a:gridCol w="370332">
                  <a:extLst>
                    <a:ext uri="{9D8B030D-6E8A-4147-A177-3AD203B41FA5}">
                      <a16:colId xmlns:a16="http://schemas.microsoft.com/office/drawing/2014/main" val="2814744257"/>
                    </a:ext>
                  </a:extLst>
                </a:gridCol>
                <a:gridCol w="370332">
                  <a:extLst>
                    <a:ext uri="{9D8B030D-6E8A-4147-A177-3AD203B41FA5}">
                      <a16:colId xmlns:a16="http://schemas.microsoft.com/office/drawing/2014/main" val="340832"/>
                    </a:ext>
                  </a:extLst>
                </a:gridCol>
                <a:gridCol w="329184">
                  <a:extLst>
                    <a:ext uri="{9D8B030D-6E8A-4147-A177-3AD203B41FA5}">
                      <a16:colId xmlns:a16="http://schemas.microsoft.com/office/drawing/2014/main" val="1678229289"/>
                    </a:ext>
                  </a:extLst>
                </a:gridCol>
                <a:gridCol w="329184">
                  <a:extLst>
                    <a:ext uri="{9D8B030D-6E8A-4147-A177-3AD203B41FA5}">
                      <a16:colId xmlns:a16="http://schemas.microsoft.com/office/drawing/2014/main" val="3577760293"/>
                    </a:ext>
                  </a:extLst>
                </a:gridCol>
                <a:gridCol w="329184">
                  <a:extLst>
                    <a:ext uri="{9D8B030D-6E8A-4147-A177-3AD203B41FA5}">
                      <a16:colId xmlns:a16="http://schemas.microsoft.com/office/drawing/2014/main" val="2929208370"/>
                    </a:ext>
                  </a:extLst>
                </a:gridCol>
                <a:gridCol w="329184">
                  <a:extLst>
                    <a:ext uri="{9D8B030D-6E8A-4147-A177-3AD203B41FA5}">
                      <a16:colId xmlns:a16="http://schemas.microsoft.com/office/drawing/2014/main" val="2476869499"/>
                    </a:ext>
                  </a:extLst>
                </a:gridCol>
                <a:gridCol w="329184">
                  <a:extLst>
                    <a:ext uri="{9D8B030D-6E8A-4147-A177-3AD203B41FA5}">
                      <a16:colId xmlns:a16="http://schemas.microsoft.com/office/drawing/2014/main" val="1521617529"/>
                    </a:ext>
                  </a:extLst>
                </a:gridCol>
                <a:gridCol w="329184">
                  <a:extLst>
                    <a:ext uri="{9D8B030D-6E8A-4147-A177-3AD203B41FA5}">
                      <a16:colId xmlns:a16="http://schemas.microsoft.com/office/drawing/2014/main" val="2465168376"/>
                    </a:ext>
                  </a:extLst>
                </a:gridCol>
                <a:gridCol w="329184">
                  <a:extLst>
                    <a:ext uri="{9D8B030D-6E8A-4147-A177-3AD203B41FA5}">
                      <a16:colId xmlns:a16="http://schemas.microsoft.com/office/drawing/2014/main" val="2693060600"/>
                    </a:ext>
                  </a:extLst>
                </a:gridCol>
                <a:gridCol w="329184">
                  <a:extLst>
                    <a:ext uri="{9D8B030D-6E8A-4147-A177-3AD203B41FA5}">
                      <a16:colId xmlns:a16="http://schemas.microsoft.com/office/drawing/2014/main" val="2189789393"/>
                    </a:ext>
                  </a:extLst>
                </a:gridCol>
                <a:gridCol w="329184">
                  <a:extLst>
                    <a:ext uri="{9D8B030D-6E8A-4147-A177-3AD203B41FA5}">
                      <a16:colId xmlns:a16="http://schemas.microsoft.com/office/drawing/2014/main" val="4205820018"/>
                    </a:ext>
                  </a:extLst>
                </a:gridCol>
                <a:gridCol w="370332">
                  <a:extLst>
                    <a:ext uri="{9D8B030D-6E8A-4147-A177-3AD203B41FA5}">
                      <a16:colId xmlns:a16="http://schemas.microsoft.com/office/drawing/2014/main" val="2541669783"/>
                    </a:ext>
                  </a:extLst>
                </a:gridCol>
                <a:gridCol w="370332">
                  <a:extLst>
                    <a:ext uri="{9D8B030D-6E8A-4147-A177-3AD203B41FA5}">
                      <a16:colId xmlns:a16="http://schemas.microsoft.com/office/drawing/2014/main" val="4059085843"/>
                    </a:ext>
                  </a:extLst>
                </a:gridCol>
                <a:gridCol w="329184">
                  <a:extLst>
                    <a:ext uri="{9D8B030D-6E8A-4147-A177-3AD203B41FA5}">
                      <a16:colId xmlns:a16="http://schemas.microsoft.com/office/drawing/2014/main" val="271149363"/>
                    </a:ext>
                  </a:extLst>
                </a:gridCol>
                <a:gridCol w="329184">
                  <a:extLst>
                    <a:ext uri="{9D8B030D-6E8A-4147-A177-3AD203B41FA5}">
                      <a16:colId xmlns:a16="http://schemas.microsoft.com/office/drawing/2014/main" val="2609895264"/>
                    </a:ext>
                  </a:extLst>
                </a:gridCol>
                <a:gridCol w="370332">
                  <a:extLst>
                    <a:ext uri="{9D8B030D-6E8A-4147-A177-3AD203B41FA5}">
                      <a16:colId xmlns:a16="http://schemas.microsoft.com/office/drawing/2014/main" val="78049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31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- 2018-09-27 07:02:07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توفر السماعة المحمولة من " ديفوم" صوتاً رائعاً عالي الجودة مع شاشة عرض بكسل وأكثر من ذلك، احصل عليها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Utilizing the latest Bluetooth technology, the Timebox Mini portable speaker offers great quality sound combined with customizable pixel art display and much, much more!  Get your Timebox Mini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154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- 2018-09-27 06:56:13 </a:t>
                      </a:r>
                      <a:r>
                        <a:rPr kumimoji="0" lang="en-US" sz="1000" b="0" i="0" u="none" strike="noStrike" kern="1200" cap="none" spc="0" normalizeH="0" baseline="0" noProof="0">
                          <a:ln>
                            <a:noFill/>
                          </a:ln>
                          <a:solidFill>
                            <a:prstClr val="black"/>
                          </a:solidFill>
                          <a:effectLst/>
                          <a:uLnTx/>
                          <a:uFillTx/>
                          <a:latin typeface="+mn-lt"/>
                          <a:ea typeface="+mn-ea"/>
                          <a:cs typeface="+mn-cs"/>
                        </a:rPr>
                        <a:t> 
 The mobile is making a comeback! Geometric forms and primary colors, perfectly weighted and balanced, crafted using the strength of steel combined with the lightness of aluminum. Discover #Volta mobiles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1323959"/>
                  </a:ext>
                </a:extLst>
              </a:tr>
            </a:tbl>
          </a:graphicData>
        </a:graphic>
      </p:graphicFrame>
      <p:sp>
        <p:nvSpPr>
          <p:cNvPr id="4" name="Text Placeholder 3">
            <a:extLst>
              <a:ext uri="{FF2B5EF4-FFF2-40B4-BE49-F238E27FC236}">
                <a16:creationId xmlns:a16="http://schemas.microsoft.com/office/drawing/2014/main" id="{C5D2B3BA-AD23-4651-9986-B1DB1FAFB99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740896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0790-6F63-49AF-ACF9-0D4CBFA2673E}"/>
              </a:ext>
            </a:extLst>
          </p:cNvPr>
          <p:cNvSpPr>
            <a:spLocks noGrp="1"/>
          </p:cNvSpPr>
          <p:nvPr>
            <p:ph type="title"/>
          </p:nvPr>
        </p:nvSpPr>
        <p:spPr/>
        <p:txBody>
          <a:bodyPr/>
          <a:lstStyle/>
          <a:p>
            <a:r>
              <a:rPr lang="en-US"/>
              <a:t>Facebook Own Posts Table  | Cities - 5 of 15</a:t>
            </a:r>
          </a:p>
        </p:txBody>
      </p:sp>
      <p:graphicFrame>
        <p:nvGraphicFramePr>
          <p:cNvPr id="5" name="Table Placeholder 4">
            <a:extLst>
              <a:ext uri="{FF2B5EF4-FFF2-40B4-BE49-F238E27FC236}">
                <a16:creationId xmlns:a16="http://schemas.microsoft.com/office/drawing/2014/main" id="{F8BF5016-D742-401F-91D4-3B8CB74AFD61}"/>
              </a:ext>
            </a:extLst>
          </p:cNvPr>
          <p:cNvGraphicFramePr>
            <a:graphicFrameLocks noGrp="1"/>
          </p:cNvGraphicFramePr>
          <p:nvPr>
            <p:ph type="tbl" sz="quarter" idx="13"/>
            <p:extLst>
              <p:ext uri="{D42A27DB-BD31-4B8C-83A1-F6EECF244321}">
                <p14:modId xmlns:p14="http://schemas.microsoft.com/office/powerpoint/2010/main" val="332726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1420147"/>
                    </a:ext>
                  </a:extLst>
                </a:gridCol>
                <a:gridCol w="370332">
                  <a:extLst>
                    <a:ext uri="{9D8B030D-6E8A-4147-A177-3AD203B41FA5}">
                      <a16:colId xmlns:a16="http://schemas.microsoft.com/office/drawing/2014/main" val="757181063"/>
                    </a:ext>
                  </a:extLst>
                </a:gridCol>
                <a:gridCol w="370332">
                  <a:extLst>
                    <a:ext uri="{9D8B030D-6E8A-4147-A177-3AD203B41FA5}">
                      <a16:colId xmlns:a16="http://schemas.microsoft.com/office/drawing/2014/main" val="2936492071"/>
                    </a:ext>
                  </a:extLst>
                </a:gridCol>
                <a:gridCol w="370332">
                  <a:extLst>
                    <a:ext uri="{9D8B030D-6E8A-4147-A177-3AD203B41FA5}">
                      <a16:colId xmlns:a16="http://schemas.microsoft.com/office/drawing/2014/main" val="989222307"/>
                    </a:ext>
                  </a:extLst>
                </a:gridCol>
                <a:gridCol w="329184">
                  <a:extLst>
                    <a:ext uri="{9D8B030D-6E8A-4147-A177-3AD203B41FA5}">
                      <a16:colId xmlns:a16="http://schemas.microsoft.com/office/drawing/2014/main" val="4228165663"/>
                    </a:ext>
                  </a:extLst>
                </a:gridCol>
                <a:gridCol w="329184">
                  <a:extLst>
                    <a:ext uri="{9D8B030D-6E8A-4147-A177-3AD203B41FA5}">
                      <a16:colId xmlns:a16="http://schemas.microsoft.com/office/drawing/2014/main" val="1312039094"/>
                    </a:ext>
                  </a:extLst>
                </a:gridCol>
                <a:gridCol w="329184">
                  <a:extLst>
                    <a:ext uri="{9D8B030D-6E8A-4147-A177-3AD203B41FA5}">
                      <a16:colId xmlns:a16="http://schemas.microsoft.com/office/drawing/2014/main" val="3117680325"/>
                    </a:ext>
                  </a:extLst>
                </a:gridCol>
                <a:gridCol w="329184">
                  <a:extLst>
                    <a:ext uri="{9D8B030D-6E8A-4147-A177-3AD203B41FA5}">
                      <a16:colId xmlns:a16="http://schemas.microsoft.com/office/drawing/2014/main" val="2248543698"/>
                    </a:ext>
                  </a:extLst>
                </a:gridCol>
                <a:gridCol w="329184">
                  <a:extLst>
                    <a:ext uri="{9D8B030D-6E8A-4147-A177-3AD203B41FA5}">
                      <a16:colId xmlns:a16="http://schemas.microsoft.com/office/drawing/2014/main" val="635854233"/>
                    </a:ext>
                  </a:extLst>
                </a:gridCol>
                <a:gridCol w="329184">
                  <a:extLst>
                    <a:ext uri="{9D8B030D-6E8A-4147-A177-3AD203B41FA5}">
                      <a16:colId xmlns:a16="http://schemas.microsoft.com/office/drawing/2014/main" val="2408556277"/>
                    </a:ext>
                  </a:extLst>
                </a:gridCol>
                <a:gridCol w="329184">
                  <a:extLst>
                    <a:ext uri="{9D8B030D-6E8A-4147-A177-3AD203B41FA5}">
                      <a16:colId xmlns:a16="http://schemas.microsoft.com/office/drawing/2014/main" val="3217118125"/>
                    </a:ext>
                  </a:extLst>
                </a:gridCol>
                <a:gridCol w="329184">
                  <a:extLst>
                    <a:ext uri="{9D8B030D-6E8A-4147-A177-3AD203B41FA5}">
                      <a16:colId xmlns:a16="http://schemas.microsoft.com/office/drawing/2014/main" val="999111466"/>
                    </a:ext>
                  </a:extLst>
                </a:gridCol>
                <a:gridCol w="329184">
                  <a:extLst>
                    <a:ext uri="{9D8B030D-6E8A-4147-A177-3AD203B41FA5}">
                      <a16:colId xmlns:a16="http://schemas.microsoft.com/office/drawing/2014/main" val="2660795395"/>
                    </a:ext>
                  </a:extLst>
                </a:gridCol>
                <a:gridCol w="370332">
                  <a:extLst>
                    <a:ext uri="{9D8B030D-6E8A-4147-A177-3AD203B41FA5}">
                      <a16:colId xmlns:a16="http://schemas.microsoft.com/office/drawing/2014/main" val="3326834857"/>
                    </a:ext>
                  </a:extLst>
                </a:gridCol>
                <a:gridCol w="370332">
                  <a:extLst>
                    <a:ext uri="{9D8B030D-6E8A-4147-A177-3AD203B41FA5}">
                      <a16:colId xmlns:a16="http://schemas.microsoft.com/office/drawing/2014/main" val="518491512"/>
                    </a:ext>
                  </a:extLst>
                </a:gridCol>
                <a:gridCol w="329184">
                  <a:extLst>
                    <a:ext uri="{9D8B030D-6E8A-4147-A177-3AD203B41FA5}">
                      <a16:colId xmlns:a16="http://schemas.microsoft.com/office/drawing/2014/main" val="2110568469"/>
                    </a:ext>
                  </a:extLst>
                </a:gridCol>
                <a:gridCol w="329184">
                  <a:extLst>
                    <a:ext uri="{9D8B030D-6E8A-4147-A177-3AD203B41FA5}">
                      <a16:colId xmlns:a16="http://schemas.microsoft.com/office/drawing/2014/main" val="497753149"/>
                    </a:ext>
                  </a:extLst>
                </a:gridCol>
                <a:gridCol w="370332">
                  <a:extLst>
                    <a:ext uri="{9D8B030D-6E8A-4147-A177-3AD203B41FA5}">
                      <a16:colId xmlns:a16="http://schemas.microsoft.com/office/drawing/2014/main" val="264337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095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- 2018-09-25 13:16:45 </a:t>
                      </a:r>
                      <a:r>
                        <a:rPr kumimoji="0" lang="en-US" sz="1000" b="0" i="0" u="none" strike="noStrike" kern="1200" cap="none" spc="0" normalizeH="0" baseline="0" noProof="0">
                          <a:ln>
                            <a:noFill/>
                          </a:ln>
                          <a:solidFill>
                            <a:prstClr val="black"/>
                          </a:solidFill>
                          <a:effectLst/>
                          <a:uLnTx/>
                          <a:uFillTx/>
                          <a:latin typeface="+mn-lt"/>
                          <a:ea typeface="+mn-ea"/>
                          <a:cs typeface="+mn-cs"/>
                        </a:rPr>
                        <a:t> 
 Graphics and art combine in the surrealistically-inspired Strypy vases created by Jaime Hayon for #Bosa.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968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- 2018-09-25 07:26:19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عالماً من الديكور المنزلي والتصميمات المميزة في مدن!
</a:t>
                      </a:r>
                      <a:r>
                        <a:rPr kumimoji="0" lang="en-US" sz="1000" b="0" i="0" u="none" strike="noStrike" kern="1200" cap="none" spc="0" normalizeH="0" baseline="0" noProof="0">
                          <a:ln>
                            <a:noFill/>
                          </a:ln>
                          <a:solidFill>
                            <a:prstClr val="black"/>
                          </a:solidFill>
                          <a:effectLst/>
                          <a:uLnTx/>
                          <a:uFillTx/>
                          <a:latin typeface="+mn-lt"/>
                          <a:ea typeface="+mn-ea"/>
                          <a:cs typeface="+mn-cs"/>
                        </a:rPr>
                        <a:t>Discover a world of home décor and distinctive designs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0076428"/>
                  </a:ext>
                </a:extLst>
              </a:tr>
            </a:tbl>
          </a:graphicData>
        </a:graphic>
      </p:graphicFrame>
      <p:sp>
        <p:nvSpPr>
          <p:cNvPr id="4" name="Text Placeholder 3">
            <a:extLst>
              <a:ext uri="{FF2B5EF4-FFF2-40B4-BE49-F238E27FC236}">
                <a16:creationId xmlns:a16="http://schemas.microsoft.com/office/drawing/2014/main" id="{04E9966C-5586-4F68-877F-7E0336B1ADF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80913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68608-DA59-4ECB-8C54-483B59613853}"/>
              </a:ext>
            </a:extLst>
          </p:cNvPr>
          <p:cNvSpPr>
            <a:spLocks noGrp="1"/>
          </p:cNvSpPr>
          <p:nvPr>
            <p:ph type="title"/>
          </p:nvPr>
        </p:nvSpPr>
        <p:spPr/>
        <p:txBody>
          <a:bodyPr/>
          <a:lstStyle/>
          <a:p>
            <a:r>
              <a:rPr lang="en-US"/>
              <a:t>Facebook Own Posts Table  | Cities - 6 of 15</a:t>
            </a:r>
          </a:p>
        </p:txBody>
      </p:sp>
      <p:graphicFrame>
        <p:nvGraphicFramePr>
          <p:cNvPr id="5" name="Table Placeholder 4">
            <a:extLst>
              <a:ext uri="{FF2B5EF4-FFF2-40B4-BE49-F238E27FC236}">
                <a16:creationId xmlns:a16="http://schemas.microsoft.com/office/drawing/2014/main" id="{A77BE3FA-440C-4402-AFE1-517065C90872}"/>
              </a:ext>
            </a:extLst>
          </p:cNvPr>
          <p:cNvGraphicFramePr>
            <a:graphicFrameLocks noGrp="1"/>
          </p:cNvGraphicFramePr>
          <p:nvPr>
            <p:ph type="tbl" sz="quarter" idx="13"/>
            <p:extLst>
              <p:ext uri="{D42A27DB-BD31-4B8C-83A1-F6EECF244321}">
                <p14:modId xmlns:p14="http://schemas.microsoft.com/office/powerpoint/2010/main" val="120592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370498"/>
                    </a:ext>
                  </a:extLst>
                </a:gridCol>
                <a:gridCol w="370332">
                  <a:extLst>
                    <a:ext uri="{9D8B030D-6E8A-4147-A177-3AD203B41FA5}">
                      <a16:colId xmlns:a16="http://schemas.microsoft.com/office/drawing/2014/main" val="3943240709"/>
                    </a:ext>
                  </a:extLst>
                </a:gridCol>
                <a:gridCol w="370332">
                  <a:extLst>
                    <a:ext uri="{9D8B030D-6E8A-4147-A177-3AD203B41FA5}">
                      <a16:colId xmlns:a16="http://schemas.microsoft.com/office/drawing/2014/main" val="4158654483"/>
                    </a:ext>
                  </a:extLst>
                </a:gridCol>
                <a:gridCol w="370332">
                  <a:extLst>
                    <a:ext uri="{9D8B030D-6E8A-4147-A177-3AD203B41FA5}">
                      <a16:colId xmlns:a16="http://schemas.microsoft.com/office/drawing/2014/main" val="1363987945"/>
                    </a:ext>
                  </a:extLst>
                </a:gridCol>
                <a:gridCol w="329184">
                  <a:extLst>
                    <a:ext uri="{9D8B030D-6E8A-4147-A177-3AD203B41FA5}">
                      <a16:colId xmlns:a16="http://schemas.microsoft.com/office/drawing/2014/main" val="3648919984"/>
                    </a:ext>
                  </a:extLst>
                </a:gridCol>
                <a:gridCol w="329184">
                  <a:extLst>
                    <a:ext uri="{9D8B030D-6E8A-4147-A177-3AD203B41FA5}">
                      <a16:colId xmlns:a16="http://schemas.microsoft.com/office/drawing/2014/main" val="3456309743"/>
                    </a:ext>
                  </a:extLst>
                </a:gridCol>
                <a:gridCol w="329184">
                  <a:extLst>
                    <a:ext uri="{9D8B030D-6E8A-4147-A177-3AD203B41FA5}">
                      <a16:colId xmlns:a16="http://schemas.microsoft.com/office/drawing/2014/main" val="3507083828"/>
                    </a:ext>
                  </a:extLst>
                </a:gridCol>
                <a:gridCol w="329184">
                  <a:extLst>
                    <a:ext uri="{9D8B030D-6E8A-4147-A177-3AD203B41FA5}">
                      <a16:colId xmlns:a16="http://schemas.microsoft.com/office/drawing/2014/main" val="302600723"/>
                    </a:ext>
                  </a:extLst>
                </a:gridCol>
                <a:gridCol w="329184">
                  <a:extLst>
                    <a:ext uri="{9D8B030D-6E8A-4147-A177-3AD203B41FA5}">
                      <a16:colId xmlns:a16="http://schemas.microsoft.com/office/drawing/2014/main" val="1398085037"/>
                    </a:ext>
                  </a:extLst>
                </a:gridCol>
                <a:gridCol w="329184">
                  <a:extLst>
                    <a:ext uri="{9D8B030D-6E8A-4147-A177-3AD203B41FA5}">
                      <a16:colId xmlns:a16="http://schemas.microsoft.com/office/drawing/2014/main" val="916782046"/>
                    </a:ext>
                  </a:extLst>
                </a:gridCol>
                <a:gridCol w="329184">
                  <a:extLst>
                    <a:ext uri="{9D8B030D-6E8A-4147-A177-3AD203B41FA5}">
                      <a16:colId xmlns:a16="http://schemas.microsoft.com/office/drawing/2014/main" val="1404911118"/>
                    </a:ext>
                  </a:extLst>
                </a:gridCol>
                <a:gridCol w="329184">
                  <a:extLst>
                    <a:ext uri="{9D8B030D-6E8A-4147-A177-3AD203B41FA5}">
                      <a16:colId xmlns:a16="http://schemas.microsoft.com/office/drawing/2014/main" val="2821077938"/>
                    </a:ext>
                  </a:extLst>
                </a:gridCol>
                <a:gridCol w="329184">
                  <a:extLst>
                    <a:ext uri="{9D8B030D-6E8A-4147-A177-3AD203B41FA5}">
                      <a16:colId xmlns:a16="http://schemas.microsoft.com/office/drawing/2014/main" val="4278720608"/>
                    </a:ext>
                  </a:extLst>
                </a:gridCol>
                <a:gridCol w="370332">
                  <a:extLst>
                    <a:ext uri="{9D8B030D-6E8A-4147-A177-3AD203B41FA5}">
                      <a16:colId xmlns:a16="http://schemas.microsoft.com/office/drawing/2014/main" val="3584658114"/>
                    </a:ext>
                  </a:extLst>
                </a:gridCol>
                <a:gridCol w="370332">
                  <a:extLst>
                    <a:ext uri="{9D8B030D-6E8A-4147-A177-3AD203B41FA5}">
                      <a16:colId xmlns:a16="http://schemas.microsoft.com/office/drawing/2014/main" val="2007998362"/>
                    </a:ext>
                  </a:extLst>
                </a:gridCol>
                <a:gridCol w="329184">
                  <a:extLst>
                    <a:ext uri="{9D8B030D-6E8A-4147-A177-3AD203B41FA5}">
                      <a16:colId xmlns:a16="http://schemas.microsoft.com/office/drawing/2014/main" val="3899051625"/>
                    </a:ext>
                  </a:extLst>
                </a:gridCol>
                <a:gridCol w="329184">
                  <a:extLst>
                    <a:ext uri="{9D8B030D-6E8A-4147-A177-3AD203B41FA5}">
                      <a16:colId xmlns:a16="http://schemas.microsoft.com/office/drawing/2014/main" val="360769919"/>
                    </a:ext>
                  </a:extLst>
                </a:gridCol>
                <a:gridCol w="370332">
                  <a:extLst>
                    <a:ext uri="{9D8B030D-6E8A-4147-A177-3AD203B41FA5}">
                      <a16:colId xmlns:a16="http://schemas.microsoft.com/office/drawing/2014/main" val="205202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287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- 2018-09-25 07:23:08 </a:t>
                      </a:r>
                      <a:r>
                        <a:rPr kumimoji="0" lang="en-US" sz="1000" b="0" i="0" u="none" strike="noStrike" kern="1200" cap="none" spc="0" normalizeH="0" baseline="0" noProof="0">
                          <a:ln>
                            <a:noFill/>
                          </a:ln>
                          <a:solidFill>
                            <a:prstClr val="black"/>
                          </a:solidFill>
                          <a:effectLst/>
                          <a:uLnTx/>
                          <a:uFillTx/>
                          <a:latin typeface="+mn-lt"/>
                          <a:ea typeface="+mn-ea"/>
                          <a:cs typeface="+mn-cs"/>
                        </a:rPr>
                        <a:t> 
 No more dropped cables! Not only does the Night cable from #NativeUnion offer ultra-strength construction to withstand wear and tear, it also includes a weighted knot to ensure that cables stay put. Discover the selection of cable options from Native Union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737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- 2018-09-24 06:00:02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وألمس الوقت! اعثر على أسلوبك المفضل في ساعات "بردلي"،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See and touch the time! Find your favorite style of the #Bradley timepiece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8319556"/>
                  </a:ext>
                </a:extLst>
              </a:tr>
            </a:tbl>
          </a:graphicData>
        </a:graphic>
      </p:graphicFrame>
      <p:sp>
        <p:nvSpPr>
          <p:cNvPr id="4" name="Text Placeholder 3">
            <a:extLst>
              <a:ext uri="{FF2B5EF4-FFF2-40B4-BE49-F238E27FC236}">
                <a16:creationId xmlns:a16="http://schemas.microsoft.com/office/drawing/2014/main" id="{30C85E56-760A-4ED7-B2DF-996B7F57908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51582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A2E73-1C52-436B-9BFB-C082410B50DE}"/>
              </a:ext>
            </a:extLst>
          </p:cNvPr>
          <p:cNvSpPr>
            <a:spLocks noGrp="1"/>
          </p:cNvSpPr>
          <p:nvPr>
            <p:ph type="title"/>
          </p:nvPr>
        </p:nvSpPr>
        <p:spPr/>
        <p:txBody>
          <a:bodyPr/>
          <a:lstStyle/>
          <a:p>
            <a:r>
              <a:rPr lang="en-US"/>
              <a:t>Facebook Own Posts Table  | Cities - 7 of 15</a:t>
            </a:r>
          </a:p>
        </p:txBody>
      </p:sp>
      <p:graphicFrame>
        <p:nvGraphicFramePr>
          <p:cNvPr id="5" name="Table Placeholder 4">
            <a:extLst>
              <a:ext uri="{FF2B5EF4-FFF2-40B4-BE49-F238E27FC236}">
                <a16:creationId xmlns:a16="http://schemas.microsoft.com/office/drawing/2014/main" id="{D5278A7D-174E-48D4-88BC-E73813B9D265}"/>
              </a:ext>
            </a:extLst>
          </p:cNvPr>
          <p:cNvGraphicFramePr>
            <a:graphicFrameLocks noGrp="1"/>
          </p:cNvGraphicFramePr>
          <p:nvPr>
            <p:ph type="tbl" sz="quarter" idx="13"/>
            <p:extLst>
              <p:ext uri="{D42A27DB-BD31-4B8C-83A1-F6EECF244321}">
                <p14:modId xmlns:p14="http://schemas.microsoft.com/office/powerpoint/2010/main" val="103956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0214559"/>
                    </a:ext>
                  </a:extLst>
                </a:gridCol>
                <a:gridCol w="370332">
                  <a:extLst>
                    <a:ext uri="{9D8B030D-6E8A-4147-A177-3AD203B41FA5}">
                      <a16:colId xmlns:a16="http://schemas.microsoft.com/office/drawing/2014/main" val="4050667122"/>
                    </a:ext>
                  </a:extLst>
                </a:gridCol>
                <a:gridCol w="370332">
                  <a:extLst>
                    <a:ext uri="{9D8B030D-6E8A-4147-A177-3AD203B41FA5}">
                      <a16:colId xmlns:a16="http://schemas.microsoft.com/office/drawing/2014/main" val="104101423"/>
                    </a:ext>
                  </a:extLst>
                </a:gridCol>
                <a:gridCol w="370332">
                  <a:extLst>
                    <a:ext uri="{9D8B030D-6E8A-4147-A177-3AD203B41FA5}">
                      <a16:colId xmlns:a16="http://schemas.microsoft.com/office/drawing/2014/main" val="3423909146"/>
                    </a:ext>
                  </a:extLst>
                </a:gridCol>
                <a:gridCol w="329184">
                  <a:extLst>
                    <a:ext uri="{9D8B030D-6E8A-4147-A177-3AD203B41FA5}">
                      <a16:colId xmlns:a16="http://schemas.microsoft.com/office/drawing/2014/main" val="4133200311"/>
                    </a:ext>
                  </a:extLst>
                </a:gridCol>
                <a:gridCol w="329184">
                  <a:extLst>
                    <a:ext uri="{9D8B030D-6E8A-4147-A177-3AD203B41FA5}">
                      <a16:colId xmlns:a16="http://schemas.microsoft.com/office/drawing/2014/main" val="127640768"/>
                    </a:ext>
                  </a:extLst>
                </a:gridCol>
                <a:gridCol w="329184">
                  <a:extLst>
                    <a:ext uri="{9D8B030D-6E8A-4147-A177-3AD203B41FA5}">
                      <a16:colId xmlns:a16="http://schemas.microsoft.com/office/drawing/2014/main" val="3928188470"/>
                    </a:ext>
                  </a:extLst>
                </a:gridCol>
                <a:gridCol w="329184">
                  <a:extLst>
                    <a:ext uri="{9D8B030D-6E8A-4147-A177-3AD203B41FA5}">
                      <a16:colId xmlns:a16="http://schemas.microsoft.com/office/drawing/2014/main" val="2963961060"/>
                    </a:ext>
                  </a:extLst>
                </a:gridCol>
                <a:gridCol w="329184">
                  <a:extLst>
                    <a:ext uri="{9D8B030D-6E8A-4147-A177-3AD203B41FA5}">
                      <a16:colId xmlns:a16="http://schemas.microsoft.com/office/drawing/2014/main" val="621533465"/>
                    </a:ext>
                  </a:extLst>
                </a:gridCol>
                <a:gridCol w="329184">
                  <a:extLst>
                    <a:ext uri="{9D8B030D-6E8A-4147-A177-3AD203B41FA5}">
                      <a16:colId xmlns:a16="http://schemas.microsoft.com/office/drawing/2014/main" val="1284830783"/>
                    </a:ext>
                  </a:extLst>
                </a:gridCol>
                <a:gridCol w="329184">
                  <a:extLst>
                    <a:ext uri="{9D8B030D-6E8A-4147-A177-3AD203B41FA5}">
                      <a16:colId xmlns:a16="http://schemas.microsoft.com/office/drawing/2014/main" val="1306611708"/>
                    </a:ext>
                  </a:extLst>
                </a:gridCol>
                <a:gridCol w="329184">
                  <a:extLst>
                    <a:ext uri="{9D8B030D-6E8A-4147-A177-3AD203B41FA5}">
                      <a16:colId xmlns:a16="http://schemas.microsoft.com/office/drawing/2014/main" val="151178920"/>
                    </a:ext>
                  </a:extLst>
                </a:gridCol>
                <a:gridCol w="329184">
                  <a:extLst>
                    <a:ext uri="{9D8B030D-6E8A-4147-A177-3AD203B41FA5}">
                      <a16:colId xmlns:a16="http://schemas.microsoft.com/office/drawing/2014/main" val="2230423181"/>
                    </a:ext>
                  </a:extLst>
                </a:gridCol>
                <a:gridCol w="370332">
                  <a:extLst>
                    <a:ext uri="{9D8B030D-6E8A-4147-A177-3AD203B41FA5}">
                      <a16:colId xmlns:a16="http://schemas.microsoft.com/office/drawing/2014/main" val="3488903892"/>
                    </a:ext>
                  </a:extLst>
                </a:gridCol>
                <a:gridCol w="370332">
                  <a:extLst>
                    <a:ext uri="{9D8B030D-6E8A-4147-A177-3AD203B41FA5}">
                      <a16:colId xmlns:a16="http://schemas.microsoft.com/office/drawing/2014/main" val="269176907"/>
                    </a:ext>
                  </a:extLst>
                </a:gridCol>
                <a:gridCol w="329184">
                  <a:extLst>
                    <a:ext uri="{9D8B030D-6E8A-4147-A177-3AD203B41FA5}">
                      <a16:colId xmlns:a16="http://schemas.microsoft.com/office/drawing/2014/main" val="21881479"/>
                    </a:ext>
                  </a:extLst>
                </a:gridCol>
                <a:gridCol w="329184">
                  <a:extLst>
                    <a:ext uri="{9D8B030D-6E8A-4147-A177-3AD203B41FA5}">
                      <a16:colId xmlns:a16="http://schemas.microsoft.com/office/drawing/2014/main" val="1539629621"/>
                    </a:ext>
                  </a:extLst>
                </a:gridCol>
                <a:gridCol w="370332">
                  <a:extLst>
                    <a:ext uri="{9D8B030D-6E8A-4147-A177-3AD203B41FA5}">
                      <a16:colId xmlns:a16="http://schemas.microsoft.com/office/drawing/2014/main" val="246184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356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- 2018-09-23 06:00:02 </a:t>
                      </a:r>
                      <a:r>
                        <a:rPr kumimoji="0" lang="en-US" sz="1000" b="0" i="0" u="none" strike="noStrike" kern="1200" cap="none" spc="0" normalizeH="0" baseline="0" noProof="0">
                          <a:ln>
                            <a:noFill/>
                          </a:ln>
                          <a:solidFill>
                            <a:prstClr val="black"/>
                          </a:solidFill>
                          <a:effectLst/>
                          <a:uLnTx/>
                          <a:uFillTx/>
                          <a:latin typeface="+mn-lt"/>
                          <a:ea typeface="+mn-ea"/>
                          <a:cs typeface="+mn-cs"/>
                        </a:rPr>
                        <a:t> 
 Monkey around with your decor! Bronze animal sculptures from #ViktorMikhailov are sure to add a touch of wildness to your space! Find them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09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- 2018-09-23 06:00:00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يوم وطني سعيد من مدن !
</a:t>
                      </a:r>
                      <a:r>
                        <a:rPr kumimoji="0" lang="en-US" sz="1000" b="0" i="0" u="none" strike="noStrike" kern="1200" cap="none" spc="0" normalizeH="0" baseline="0" noProof="0">
                          <a:ln>
                            <a:noFill/>
                          </a:ln>
                          <a:solidFill>
                            <a:prstClr val="black"/>
                          </a:solidFill>
                          <a:effectLst/>
                          <a:uLnTx/>
                          <a:uFillTx/>
                          <a:latin typeface="+mn-lt"/>
                          <a:ea typeface="+mn-ea"/>
                          <a:cs typeface="+mn-cs"/>
                        </a:rPr>
                        <a:t>Happy National Day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0970908"/>
                  </a:ext>
                </a:extLst>
              </a:tr>
            </a:tbl>
          </a:graphicData>
        </a:graphic>
      </p:graphicFrame>
      <p:sp>
        <p:nvSpPr>
          <p:cNvPr id="4" name="Text Placeholder 3">
            <a:extLst>
              <a:ext uri="{FF2B5EF4-FFF2-40B4-BE49-F238E27FC236}">
                <a16:creationId xmlns:a16="http://schemas.microsoft.com/office/drawing/2014/main" id="{7E7C48E3-0770-4D98-B6D9-B1601DC55BD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042679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13CA9-644F-4B65-AE6D-03F406359CE2}"/>
              </a:ext>
            </a:extLst>
          </p:cNvPr>
          <p:cNvSpPr>
            <a:spLocks noGrp="1"/>
          </p:cNvSpPr>
          <p:nvPr>
            <p:ph type="title"/>
          </p:nvPr>
        </p:nvSpPr>
        <p:spPr/>
        <p:txBody>
          <a:bodyPr/>
          <a:lstStyle/>
          <a:p>
            <a:r>
              <a:rPr lang="en-US"/>
              <a:t>Facebook Own Posts Table  | Cities - 8 of 15</a:t>
            </a:r>
          </a:p>
        </p:txBody>
      </p:sp>
      <p:graphicFrame>
        <p:nvGraphicFramePr>
          <p:cNvPr id="5" name="Table Placeholder 4">
            <a:extLst>
              <a:ext uri="{FF2B5EF4-FFF2-40B4-BE49-F238E27FC236}">
                <a16:creationId xmlns:a16="http://schemas.microsoft.com/office/drawing/2014/main" id="{4A590E42-F434-4EE1-984B-C26BCBB42D49}"/>
              </a:ext>
            </a:extLst>
          </p:cNvPr>
          <p:cNvGraphicFramePr>
            <a:graphicFrameLocks noGrp="1"/>
          </p:cNvGraphicFramePr>
          <p:nvPr>
            <p:ph type="tbl" sz="quarter" idx="13"/>
            <p:extLst>
              <p:ext uri="{D42A27DB-BD31-4B8C-83A1-F6EECF244321}">
                <p14:modId xmlns:p14="http://schemas.microsoft.com/office/powerpoint/2010/main" val="386778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021485"/>
                    </a:ext>
                  </a:extLst>
                </a:gridCol>
                <a:gridCol w="370332">
                  <a:extLst>
                    <a:ext uri="{9D8B030D-6E8A-4147-A177-3AD203B41FA5}">
                      <a16:colId xmlns:a16="http://schemas.microsoft.com/office/drawing/2014/main" val="3831304120"/>
                    </a:ext>
                  </a:extLst>
                </a:gridCol>
                <a:gridCol w="370332">
                  <a:extLst>
                    <a:ext uri="{9D8B030D-6E8A-4147-A177-3AD203B41FA5}">
                      <a16:colId xmlns:a16="http://schemas.microsoft.com/office/drawing/2014/main" val="1937755760"/>
                    </a:ext>
                  </a:extLst>
                </a:gridCol>
                <a:gridCol w="370332">
                  <a:extLst>
                    <a:ext uri="{9D8B030D-6E8A-4147-A177-3AD203B41FA5}">
                      <a16:colId xmlns:a16="http://schemas.microsoft.com/office/drawing/2014/main" val="4171753995"/>
                    </a:ext>
                  </a:extLst>
                </a:gridCol>
                <a:gridCol w="329184">
                  <a:extLst>
                    <a:ext uri="{9D8B030D-6E8A-4147-A177-3AD203B41FA5}">
                      <a16:colId xmlns:a16="http://schemas.microsoft.com/office/drawing/2014/main" val="1537029557"/>
                    </a:ext>
                  </a:extLst>
                </a:gridCol>
                <a:gridCol w="329184">
                  <a:extLst>
                    <a:ext uri="{9D8B030D-6E8A-4147-A177-3AD203B41FA5}">
                      <a16:colId xmlns:a16="http://schemas.microsoft.com/office/drawing/2014/main" val="3687976429"/>
                    </a:ext>
                  </a:extLst>
                </a:gridCol>
                <a:gridCol w="329184">
                  <a:extLst>
                    <a:ext uri="{9D8B030D-6E8A-4147-A177-3AD203B41FA5}">
                      <a16:colId xmlns:a16="http://schemas.microsoft.com/office/drawing/2014/main" val="219837398"/>
                    </a:ext>
                  </a:extLst>
                </a:gridCol>
                <a:gridCol w="329184">
                  <a:extLst>
                    <a:ext uri="{9D8B030D-6E8A-4147-A177-3AD203B41FA5}">
                      <a16:colId xmlns:a16="http://schemas.microsoft.com/office/drawing/2014/main" val="26614393"/>
                    </a:ext>
                  </a:extLst>
                </a:gridCol>
                <a:gridCol w="329184">
                  <a:extLst>
                    <a:ext uri="{9D8B030D-6E8A-4147-A177-3AD203B41FA5}">
                      <a16:colId xmlns:a16="http://schemas.microsoft.com/office/drawing/2014/main" val="1037251326"/>
                    </a:ext>
                  </a:extLst>
                </a:gridCol>
                <a:gridCol w="329184">
                  <a:extLst>
                    <a:ext uri="{9D8B030D-6E8A-4147-A177-3AD203B41FA5}">
                      <a16:colId xmlns:a16="http://schemas.microsoft.com/office/drawing/2014/main" val="1405029894"/>
                    </a:ext>
                  </a:extLst>
                </a:gridCol>
                <a:gridCol w="329184">
                  <a:extLst>
                    <a:ext uri="{9D8B030D-6E8A-4147-A177-3AD203B41FA5}">
                      <a16:colId xmlns:a16="http://schemas.microsoft.com/office/drawing/2014/main" val="1206860269"/>
                    </a:ext>
                  </a:extLst>
                </a:gridCol>
                <a:gridCol w="329184">
                  <a:extLst>
                    <a:ext uri="{9D8B030D-6E8A-4147-A177-3AD203B41FA5}">
                      <a16:colId xmlns:a16="http://schemas.microsoft.com/office/drawing/2014/main" val="3653196605"/>
                    </a:ext>
                  </a:extLst>
                </a:gridCol>
                <a:gridCol w="329184">
                  <a:extLst>
                    <a:ext uri="{9D8B030D-6E8A-4147-A177-3AD203B41FA5}">
                      <a16:colId xmlns:a16="http://schemas.microsoft.com/office/drawing/2014/main" val="42835608"/>
                    </a:ext>
                  </a:extLst>
                </a:gridCol>
                <a:gridCol w="370332">
                  <a:extLst>
                    <a:ext uri="{9D8B030D-6E8A-4147-A177-3AD203B41FA5}">
                      <a16:colId xmlns:a16="http://schemas.microsoft.com/office/drawing/2014/main" val="1378633455"/>
                    </a:ext>
                  </a:extLst>
                </a:gridCol>
                <a:gridCol w="370332">
                  <a:extLst>
                    <a:ext uri="{9D8B030D-6E8A-4147-A177-3AD203B41FA5}">
                      <a16:colId xmlns:a16="http://schemas.microsoft.com/office/drawing/2014/main" val="452813992"/>
                    </a:ext>
                  </a:extLst>
                </a:gridCol>
                <a:gridCol w="329184">
                  <a:extLst>
                    <a:ext uri="{9D8B030D-6E8A-4147-A177-3AD203B41FA5}">
                      <a16:colId xmlns:a16="http://schemas.microsoft.com/office/drawing/2014/main" val="954672314"/>
                    </a:ext>
                  </a:extLst>
                </a:gridCol>
                <a:gridCol w="329184">
                  <a:extLst>
                    <a:ext uri="{9D8B030D-6E8A-4147-A177-3AD203B41FA5}">
                      <a16:colId xmlns:a16="http://schemas.microsoft.com/office/drawing/2014/main" val="971762340"/>
                    </a:ext>
                  </a:extLst>
                </a:gridCol>
                <a:gridCol w="370332">
                  <a:extLst>
                    <a:ext uri="{9D8B030D-6E8A-4147-A177-3AD203B41FA5}">
                      <a16:colId xmlns:a16="http://schemas.microsoft.com/office/drawing/2014/main" val="1261972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246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- 2018-09-22 06:00:01 </a:t>
                      </a:r>
                      <a:r>
                        <a:rPr kumimoji="0" lang="en-US" sz="1000" b="0" i="0" u="none" strike="noStrike" kern="1200" cap="none" spc="0" normalizeH="0" baseline="0" noProof="0">
                          <a:ln>
                            <a:noFill/>
                          </a:ln>
                          <a:solidFill>
                            <a:prstClr val="black"/>
                          </a:solidFill>
                          <a:effectLst/>
                          <a:uLnTx/>
                          <a:uFillTx/>
                          <a:latin typeface="+mn-lt"/>
                          <a:ea typeface="+mn-ea"/>
                          <a:cs typeface="+mn-cs"/>
                        </a:rPr>
                        <a:t> 
 Bead up your style with colorful, patterned creations from #Amahlé! Handcrafted in Africa, with finishing work done in France, Amahlé jewelry combines the best of traditional beadwork with Parisian chic style. Check them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9250703"/>
                  </a:ext>
                </a:extLst>
              </a:tr>
            </a:tbl>
          </a:graphicData>
        </a:graphic>
      </p:graphicFrame>
      <p:sp>
        <p:nvSpPr>
          <p:cNvPr id="4" name="Text Placeholder 3">
            <a:extLst>
              <a:ext uri="{FF2B5EF4-FFF2-40B4-BE49-F238E27FC236}">
                <a16:creationId xmlns:a16="http://schemas.microsoft.com/office/drawing/2014/main" id="{4856C8E4-4879-4C5C-8D78-17143475CCB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61821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54EF5-3D2D-4C6A-B6C8-7CBA14D54D3D}"/>
              </a:ext>
            </a:extLst>
          </p:cNvPr>
          <p:cNvSpPr>
            <a:spLocks noGrp="1"/>
          </p:cNvSpPr>
          <p:nvPr>
            <p:ph type="title"/>
          </p:nvPr>
        </p:nvSpPr>
        <p:spPr/>
        <p:txBody>
          <a:bodyPr/>
          <a:lstStyle/>
          <a:p>
            <a:r>
              <a:rPr lang="en-US"/>
              <a:t>Facebook Own Posts Table  | Cities - 9 of 15</a:t>
            </a:r>
          </a:p>
        </p:txBody>
      </p:sp>
      <p:graphicFrame>
        <p:nvGraphicFramePr>
          <p:cNvPr id="5" name="Table Placeholder 4">
            <a:extLst>
              <a:ext uri="{FF2B5EF4-FFF2-40B4-BE49-F238E27FC236}">
                <a16:creationId xmlns:a16="http://schemas.microsoft.com/office/drawing/2014/main" id="{2970FCE8-63AA-442A-8D0A-9797EB95C810}"/>
              </a:ext>
            </a:extLst>
          </p:cNvPr>
          <p:cNvGraphicFramePr>
            <a:graphicFrameLocks noGrp="1"/>
          </p:cNvGraphicFramePr>
          <p:nvPr>
            <p:ph type="tbl" sz="quarter" idx="13"/>
            <p:extLst>
              <p:ext uri="{D42A27DB-BD31-4B8C-83A1-F6EECF244321}">
                <p14:modId xmlns:p14="http://schemas.microsoft.com/office/powerpoint/2010/main" val="123416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14577007"/>
                    </a:ext>
                  </a:extLst>
                </a:gridCol>
                <a:gridCol w="370332">
                  <a:extLst>
                    <a:ext uri="{9D8B030D-6E8A-4147-A177-3AD203B41FA5}">
                      <a16:colId xmlns:a16="http://schemas.microsoft.com/office/drawing/2014/main" val="1278746239"/>
                    </a:ext>
                  </a:extLst>
                </a:gridCol>
                <a:gridCol w="370332">
                  <a:extLst>
                    <a:ext uri="{9D8B030D-6E8A-4147-A177-3AD203B41FA5}">
                      <a16:colId xmlns:a16="http://schemas.microsoft.com/office/drawing/2014/main" val="446079691"/>
                    </a:ext>
                  </a:extLst>
                </a:gridCol>
                <a:gridCol w="370332">
                  <a:extLst>
                    <a:ext uri="{9D8B030D-6E8A-4147-A177-3AD203B41FA5}">
                      <a16:colId xmlns:a16="http://schemas.microsoft.com/office/drawing/2014/main" val="452453585"/>
                    </a:ext>
                  </a:extLst>
                </a:gridCol>
                <a:gridCol w="329184">
                  <a:extLst>
                    <a:ext uri="{9D8B030D-6E8A-4147-A177-3AD203B41FA5}">
                      <a16:colId xmlns:a16="http://schemas.microsoft.com/office/drawing/2014/main" val="3062347690"/>
                    </a:ext>
                  </a:extLst>
                </a:gridCol>
                <a:gridCol w="329184">
                  <a:extLst>
                    <a:ext uri="{9D8B030D-6E8A-4147-A177-3AD203B41FA5}">
                      <a16:colId xmlns:a16="http://schemas.microsoft.com/office/drawing/2014/main" val="2868642186"/>
                    </a:ext>
                  </a:extLst>
                </a:gridCol>
                <a:gridCol w="329184">
                  <a:extLst>
                    <a:ext uri="{9D8B030D-6E8A-4147-A177-3AD203B41FA5}">
                      <a16:colId xmlns:a16="http://schemas.microsoft.com/office/drawing/2014/main" val="3483961614"/>
                    </a:ext>
                  </a:extLst>
                </a:gridCol>
                <a:gridCol w="329184">
                  <a:extLst>
                    <a:ext uri="{9D8B030D-6E8A-4147-A177-3AD203B41FA5}">
                      <a16:colId xmlns:a16="http://schemas.microsoft.com/office/drawing/2014/main" val="227523295"/>
                    </a:ext>
                  </a:extLst>
                </a:gridCol>
                <a:gridCol w="329184">
                  <a:extLst>
                    <a:ext uri="{9D8B030D-6E8A-4147-A177-3AD203B41FA5}">
                      <a16:colId xmlns:a16="http://schemas.microsoft.com/office/drawing/2014/main" val="1206163500"/>
                    </a:ext>
                  </a:extLst>
                </a:gridCol>
                <a:gridCol w="329184">
                  <a:extLst>
                    <a:ext uri="{9D8B030D-6E8A-4147-A177-3AD203B41FA5}">
                      <a16:colId xmlns:a16="http://schemas.microsoft.com/office/drawing/2014/main" val="38746745"/>
                    </a:ext>
                  </a:extLst>
                </a:gridCol>
                <a:gridCol w="329184">
                  <a:extLst>
                    <a:ext uri="{9D8B030D-6E8A-4147-A177-3AD203B41FA5}">
                      <a16:colId xmlns:a16="http://schemas.microsoft.com/office/drawing/2014/main" val="2084115905"/>
                    </a:ext>
                  </a:extLst>
                </a:gridCol>
                <a:gridCol w="329184">
                  <a:extLst>
                    <a:ext uri="{9D8B030D-6E8A-4147-A177-3AD203B41FA5}">
                      <a16:colId xmlns:a16="http://schemas.microsoft.com/office/drawing/2014/main" val="263063853"/>
                    </a:ext>
                  </a:extLst>
                </a:gridCol>
                <a:gridCol w="329184">
                  <a:extLst>
                    <a:ext uri="{9D8B030D-6E8A-4147-A177-3AD203B41FA5}">
                      <a16:colId xmlns:a16="http://schemas.microsoft.com/office/drawing/2014/main" val="2412545295"/>
                    </a:ext>
                  </a:extLst>
                </a:gridCol>
                <a:gridCol w="370332">
                  <a:extLst>
                    <a:ext uri="{9D8B030D-6E8A-4147-A177-3AD203B41FA5}">
                      <a16:colId xmlns:a16="http://schemas.microsoft.com/office/drawing/2014/main" val="2311869592"/>
                    </a:ext>
                  </a:extLst>
                </a:gridCol>
                <a:gridCol w="370332">
                  <a:extLst>
                    <a:ext uri="{9D8B030D-6E8A-4147-A177-3AD203B41FA5}">
                      <a16:colId xmlns:a16="http://schemas.microsoft.com/office/drawing/2014/main" val="2266609576"/>
                    </a:ext>
                  </a:extLst>
                </a:gridCol>
                <a:gridCol w="329184">
                  <a:extLst>
                    <a:ext uri="{9D8B030D-6E8A-4147-A177-3AD203B41FA5}">
                      <a16:colId xmlns:a16="http://schemas.microsoft.com/office/drawing/2014/main" val="1110009216"/>
                    </a:ext>
                  </a:extLst>
                </a:gridCol>
                <a:gridCol w="329184">
                  <a:extLst>
                    <a:ext uri="{9D8B030D-6E8A-4147-A177-3AD203B41FA5}">
                      <a16:colId xmlns:a16="http://schemas.microsoft.com/office/drawing/2014/main" val="2360264507"/>
                    </a:ext>
                  </a:extLst>
                </a:gridCol>
                <a:gridCol w="370332">
                  <a:extLst>
                    <a:ext uri="{9D8B030D-6E8A-4147-A177-3AD203B41FA5}">
                      <a16:colId xmlns:a16="http://schemas.microsoft.com/office/drawing/2014/main" val="2099170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5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- 2018-09-22 06:00:00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يظهر لدينا هنا مقاعد اوبي من "ندى دبس" التي تستخدم المواد المعاصرة والأسلوب البسيط مما يجعلها متباينة مع طاولة الخشب الطبيعي من "دي سي ايه ايه" اعثر على هذه التصاميم وأكثر!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Combining diverse pieces is a great way to add depth to your space. Shown here, Obi Floating stools from #NadaDebs utilize contemporary materials and minimalist style, making them a great contrast to the natural wood table from DCAA. Find these designs and more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303950"/>
                  </a:ext>
                </a:extLst>
              </a:tr>
            </a:tbl>
          </a:graphicData>
        </a:graphic>
      </p:graphicFrame>
      <p:sp>
        <p:nvSpPr>
          <p:cNvPr id="4" name="Text Placeholder 3">
            <a:extLst>
              <a:ext uri="{FF2B5EF4-FFF2-40B4-BE49-F238E27FC236}">
                <a16:creationId xmlns:a16="http://schemas.microsoft.com/office/drawing/2014/main" id="{6F545F37-8B48-4EC9-808D-4C6F9F57081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682563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D376-2257-4B80-8726-54D76914AF43}"/>
              </a:ext>
            </a:extLst>
          </p:cNvPr>
          <p:cNvSpPr>
            <a:spLocks noGrp="1"/>
          </p:cNvSpPr>
          <p:nvPr>
            <p:ph type="title"/>
          </p:nvPr>
        </p:nvSpPr>
        <p:spPr/>
        <p:txBody>
          <a:bodyPr/>
          <a:lstStyle/>
          <a:p>
            <a:r>
              <a:rPr lang="en-US"/>
              <a:t>Facebook Own Posts Table  | Cities - 10 of 15</a:t>
            </a:r>
          </a:p>
        </p:txBody>
      </p:sp>
      <p:graphicFrame>
        <p:nvGraphicFramePr>
          <p:cNvPr id="5" name="Table Placeholder 4">
            <a:extLst>
              <a:ext uri="{FF2B5EF4-FFF2-40B4-BE49-F238E27FC236}">
                <a16:creationId xmlns:a16="http://schemas.microsoft.com/office/drawing/2014/main" id="{AD794228-D4BA-41B7-A2F1-A7D22790289A}"/>
              </a:ext>
            </a:extLst>
          </p:cNvPr>
          <p:cNvGraphicFramePr>
            <a:graphicFrameLocks noGrp="1"/>
          </p:cNvGraphicFramePr>
          <p:nvPr>
            <p:ph type="tbl" sz="quarter" idx="13"/>
            <p:extLst>
              <p:ext uri="{D42A27DB-BD31-4B8C-83A1-F6EECF244321}">
                <p14:modId xmlns:p14="http://schemas.microsoft.com/office/powerpoint/2010/main" val="226371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8725082"/>
                    </a:ext>
                  </a:extLst>
                </a:gridCol>
                <a:gridCol w="370332">
                  <a:extLst>
                    <a:ext uri="{9D8B030D-6E8A-4147-A177-3AD203B41FA5}">
                      <a16:colId xmlns:a16="http://schemas.microsoft.com/office/drawing/2014/main" val="1277977160"/>
                    </a:ext>
                  </a:extLst>
                </a:gridCol>
                <a:gridCol w="370332">
                  <a:extLst>
                    <a:ext uri="{9D8B030D-6E8A-4147-A177-3AD203B41FA5}">
                      <a16:colId xmlns:a16="http://schemas.microsoft.com/office/drawing/2014/main" val="1729912177"/>
                    </a:ext>
                  </a:extLst>
                </a:gridCol>
                <a:gridCol w="370332">
                  <a:extLst>
                    <a:ext uri="{9D8B030D-6E8A-4147-A177-3AD203B41FA5}">
                      <a16:colId xmlns:a16="http://schemas.microsoft.com/office/drawing/2014/main" val="4214604209"/>
                    </a:ext>
                  </a:extLst>
                </a:gridCol>
                <a:gridCol w="329184">
                  <a:extLst>
                    <a:ext uri="{9D8B030D-6E8A-4147-A177-3AD203B41FA5}">
                      <a16:colId xmlns:a16="http://schemas.microsoft.com/office/drawing/2014/main" val="2313126442"/>
                    </a:ext>
                  </a:extLst>
                </a:gridCol>
                <a:gridCol w="329184">
                  <a:extLst>
                    <a:ext uri="{9D8B030D-6E8A-4147-A177-3AD203B41FA5}">
                      <a16:colId xmlns:a16="http://schemas.microsoft.com/office/drawing/2014/main" val="2615183315"/>
                    </a:ext>
                  </a:extLst>
                </a:gridCol>
                <a:gridCol w="329184">
                  <a:extLst>
                    <a:ext uri="{9D8B030D-6E8A-4147-A177-3AD203B41FA5}">
                      <a16:colId xmlns:a16="http://schemas.microsoft.com/office/drawing/2014/main" val="652187927"/>
                    </a:ext>
                  </a:extLst>
                </a:gridCol>
                <a:gridCol w="329184">
                  <a:extLst>
                    <a:ext uri="{9D8B030D-6E8A-4147-A177-3AD203B41FA5}">
                      <a16:colId xmlns:a16="http://schemas.microsoft.com/office/drawing/2014/main" val="1578496483"/>
                    </a:ext>
                  </a:extLst>
                </a:gridCol>
                <a:gridCol w="329184">
                  <a:extLst>
                    <a:ext uri="{9D8B030D-6E8A-4147-A177-3AD203B41FA5}">
                      <a16:colId xmlns:a16="http://schemas.microsoft.com/office/drawing/2014/main" val="3200295191"/>
                    </a:ext>
                  </a:extLst>
                </a:gridCol>
                <a:gridCol w="329184">
                  <a:extLst>
                    <a:ext uri="{9D8B030D-6E8A-4147-A177-3AD203B41FA5}">
                      <a16:colId xmlns:a16="http://schemas.microsoft.com/office/drawing/2014/main" val="3009071563"/>
                    </a:ext>
                  </a:extLst>
                </a:gridCol>
                <a:gridCol w="329184">
                  <a:extLst>
                    <a:ext uri="{9D8B030D-6E8A-4147-A177-3AD203B41FA5}">
                      <a16:colId xmlns:a16="http://schemas.microsoft.com/office/drawing/2014/main" val="2918146871"/>
                    </a:ext>
                  </a:extLst>
                </a:gridCol>
                <a:gridCol w="329184">
                  <a:extLst>
                    <a:ext uri="{9D8B030D-6E8A-4147-A177-3AD203B41FA5}">
                      <a16:colId xmlns:a16="http://schemas.microsoft.com/office/drawing/2014/main" val="1240303116"/>
                    </a:ext>
                  </a:extLst>
                </a:gridCol>
                <a:gridCol w="329184">
                  <a:extLst>
                    <a:ext uri="{9D8B030D-6E8A-4147-A177-3AD203B41FA5}">
                      <a16:colId xmlns:a16="http://schemas.microsoft.com/office/drawing/2014/main" val="1198055308"/>
                    </a:ext>
                  </a:extLst>
                </a:gridCol>
                <a:gridCol w="370332">
                  <a:extLst>
                    <a:ext uri="{9D8B030D-6E8A-4147-A177-3AD203B41FA5}">
                      <a16:colId xmlns:a16="http://schemas.microsoft.com/office/drawing/2014/main" val="378214443"/>
                    </a:ext>
                  </a:extLst>
                </a:gridCol>
                <a:gridCol w="370332">
                  <a:extLst>
                    <a:ext uri="{9D8B030D-6E8A-4147-A177-3AD203B41FA5}">
                      <a16:colId xmlns:a16="http://schemas.microsoft.com/office/drawing/2014/main" val="4187900425"/>
                    </a:ext>
                  </a:extLst>
                </a:gridCol>
                <a:gridCol w="329184">
                  <a:extLst>
                    <a:ext uri="{9D8B030D-6E8A-4147-A177-3AD203B41FA5}">
                      <a16:colId xmlns:a16="http://schemas.microsoft.com/office/drawing/2014/main" val="951337434"/>
                    </a:ext>
                  </a:extLst>
                </a:gridCol>
                <a:gridCol w="329184">
                  <a:extLst>
                    <a:ext uri="{9D8B030D-6E8A-4147-A177-3AD203B41FA5}">
                      <a16:colId xmlns:a16="http://schemas.microsoft.com/office/drawing/2014/main" val="2378668450"/>
                    </a:ext>
                  </a:extLst>
                </a:gridCol>
                <a:gridCol w="370332">
                  <a:extLst>
                    <a:ext uri="{9D8B030D-6E8A-4147-A177-3AD203B41FA5}">
                      <a16:colId xmlns:a16="http://schemas.microsoft.com/office/drawing/2014/main" val="1748251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765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- 2018-09-21 06:52:04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تسلط مجموعات الشطرنج "سكاي لاين" الضوء على مدن حول العالم حيث أن قطع اللعب هي عبارة عن مباني بارزة في هذه المدن.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Urban-inspired gaming! #SkylineChess sets put cities in the spotlight, featuring iconic buildings recast as playing pieces. Enjoy a game with your favorite city,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- 2018-09-21 06:41:25 </a:t>
                      </a:r>
                      <a:r>
                        <a:rPr kumimoji="0" lang="en-US" sz="1000" b="0" i="0" u="none" strike="noStrike" kern="1200" cap="none" spc="0" normalizeH="0" baseline="0" noProof="0">
                          <a:ln>
                            <a:noFill/>
                          </a:ln>
                          <a:solidFill>
                            <a:prstClr val="black"/>
                          </a:solidFill>
                          <a:effectLst/>
                          <a:uLnTx/>
                          <a:uFillTx/>
                          <a:latin typeface="+mn-lt"/>
                          <a:ea typeface="+mn-ea"/>
                          <a:cs typeface="+mn-cs"/>
                        </a:rPr>
                        <a:t> 
 Only 200 made, and very few left! Discover the limited-edition Calligraphy watch from #Zinvo,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2001246"/>
                  </a:ext>
                </a:extLst>
              </a:tr>
            </a:tbl>
          </a:graphicData>
        </a:graphic>
      </p:graphicFrame>
      <p:sp>
        <p:nvSpPr>
          <p:cNvPr id="4" name="Text Placeholder 3">
            <a:extLst>
              <a:ext uri="{FF2B5EF4-FFF2-40B4-BE49-F238E27FC236}">
                <a16:creationId xmlns:a16="http://schemas.microsoft.com/office/drawing/2014/main" id="{148BF6CE-6D84-49C6-B08E-27601053CDA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01188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28E02-03B5-4A91-8A0C-A60303FB8189}"/>
              </a:ext>
            </a:extLst>
          </p:cNvPr>
          <p:cNvSpPr>
            <a:spLocks noGrp="1"/>
          </p:cNvSpPr>
          <p:nvPr>
            <p:ph type="title"/>
          </p:nvPr>
        </p:nvSpPr>
        <p:spPr/>
        <p:txBody>
          <a:bodyPr/>
          <a:lstStyle/>
          <a:p>
            <a:r>
              <a:rPr lang="en-US"/>
              <a:t>Facebook Own Posts Table  | Cities - 11 of 15</a:t>
            </a:r>
          </a:p>
        </p:txBody>
      </p:sp>
      <p:graphicFrame>
        <p:nvGraphicFramePr>
          <p:cNvPr id="5" name="Table Placeholder 4">
            <a:extLst>
              <a:ext uri="{FF2B5EF4-FFF2-40B4-BE49-F238E27FC236}">
                <a16:creationId xmlns:a16="http://schemas.microsoft.com/office/drawing/2014/main" id="{55381F32-69EB-4440-A6ED-67BD569DE0BB}"/>
              </a:ext>
            </a:extLst>
          </p:cNvPr>
          <p:cNvGraphicFramePr>
            <a:graphicFrameLocks noGrp="1"/>
          </p:cNvGraphicFramePr>
          <p:nvPr>
            <p:ph type="tbl" sz="quarter" idx="13"/>
            <p:extLst>
              <p:ext uri="{D42A27DB-BD31-4B8C-83A1-F6EECF244321}">
                <p14:modId xmlns:p14="http://schemas.microsoft.com/office/powerpoint/2010/main" val="238874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8854953"/>
                    </a:ext>
                  </a:extLst>
                </a:gridCol>
                <a:gridCol w="370332">
                  <a:extLst>
                    <a:ext uri="{9D8B030D-6E8A-4147-A177-3AD203B41FA5}">
                      <a16:colId xmlns:a16="http://schemas.microsoft.com/office/drawing/2014/main" val="2158647679"/>
                    </a:ext>
                  </a:extLst>
                </a:gridCol>
                <a:gridCol w="370332">
                  <a:extLst>
                    <a:ext uri="{9D8B030D-6E8A-4147-A177-3AD203B41FA5}">
                      <a16:colId xmlns:a16="http://schemas.microsoft.com/office/drawing/2014/main" val="1170757422"/>
                    </a:ext>
                  </a:extLst>
                </a:gridCol>
                <a:gridCol w="370332">
                  <a:extLst>
                    <a:ext uri="{9D8B030D-6E8A-4147-A177-3AD203B41FA5}">
                      <a16:colId xmlns:a16="http://schemas.microsoft.com/office/drawing/2014/main" val="361125885"/>
                    </a:ext>
                  </a:extLst>
                </a:gridCol>
                <a:gridCol w="329184">
                  <a:extLst>
                    <a:ext uri="{9D8B030D-6E8A-4147-A177-3AD203B41FA5}">
                      <a16:colId xmlns:a16="http://schemas.microsoft.com/office/drawing/2014/main" val="769279661"/>
                    </a:ext>
                  </a:extLst>
                </a:gridCol>
                <a:gridCol w="329184">
                  <a:extLst>
                    <a:ext uri="{9D8B030D-6E8A-4147-A177-3AD203B41FA5}">
                      <a16:colId xmlns:a16="http://schemas.microsoft.com/office/drawing/2014/main" val="3187342691"/>
                    </a:ext>
                  </a:extLst>
                </a:gridCol>
                <a:gridCol w="329184">
                  <a:extLst>
                    <a:ext uri="{9D8B030D-6E8A-4147-A177-3AD203B41FA5}">
                      <a16:colId xmlns:a16="http://schemas.microsoft.com/office/drawing/2014/main" val="4227261783"/>
                    </a:ext>
                  </a:extLst>
                </a:gridCol>
                <a:gridCol w="329184">
                  <a:extLst>
                    <a:ext uri="{9D8B030D-6E8A-4147-A177-3AD203B41FA5}">
                      <a16:colId xmlns:a16="http://schemas.microsoft.com/office/drawing/2014/main" val="815006528"/>
                    </a:ext>
                  </a:extLst>
                </a:gridCol>
                <a:gridCol w="329184">
                  <a:extLst>
                    <a:ext uri="{9D8B030D-6E8A-4147-A177-3AD203B41FA5}">
                      <a16:colId xmlns:a16="http://schemas.microsoft.com/office/drawing/2014/main" val="380476417"/>
                    </a:ext>
                  </a:extLst>
                </a:gridCol>
                <a:gridCol w="329184">
                  <a:extLst>
                    <a:ext uri="{9D8B030D-6E8A-4147-A177-3AD203B41FA5}">
                      <a16:colId xmlns:a16="http://schemas.microsoft.com/office/drawing/2014/main" val="3628600657"/>
                    </a:ext>
                  </a:extLst>
                </a:gridCol>
                <a:gridCol w="329184">
                  <a:extLst>
                    <a:ext uri="{9D8B030D-6E8A-4147-A177-3AD203B41FA5}">
                      <a16:colId xmlns:a16="http://schemas.microsoft.com/office/drawing/2014/main" val="184677185"/>
                    </a:ext>
                  </a:extLst>
                </a:gridCol>
                <a:gridCol w="329184">
                  <a:extLst>
                    <a:ext uri="{9D8B030D-6E8A-4147-A177-3AD203B41FA5}">
                      <a16:colId xmlns:a16="http://schemas.microsoft.com/office/drawing/2014/main" val="704114024"/>
                    </a:ext>
                  </a:extLst>
                </a:gridCol>
                <a:gridCol w="329184">
                  <a:extLst>
                    <a:ext uri="{9D8B030D-6E8A-4147-A177-3AD203B41FA5}">
                      <a16:colId xmlns:a16="http://schemas.microsoft.com/office/drawing/2014/main" val="1205292751"/>
                    </a:ext>
                  </a:extLst>
                </a:gridCol>
                <a:gridCol w="370332">
                  <a:extLst>
                    <a:ext uri="{9D8B030D-6E8A-4147-A177-3AD203B41FA5}">
                      <a16:colId xmlns:a16="http://schemas.microsoft.com/office/drawing/2014/main" val="3021221697"/>
                    </a:ext>
                  </a:extLst>
                </a:gridCol>
                <a:gridCol w="370332">
                  <a:extLst>
                    <a:ext uri="{9D8B030D-6E8A-4147-A177-3AD203B41FA5}">
                      <a16:colId xmlns:a16="http://schemas.microsoft.com/office/drawing/2014/main" val="520735182"/>
                    </a:ext>
                  </a:extLst>
                </a:gridCol>
                <a:gridCol w="329184">
                  <a:extLst>
                    <a:ext uri="{9D8B030D-6E8A-4147-A177-3AD203B41FA5}">
                      <a16:colId xmlns:a16="http://schemas.microsoft.com/office/drawing/2014/main" val="4267585276"/>
                    </a:ext>
                  </a:extLst>
                </a:gridCol>
                <a:gridCol w="329184">
                  <a:extLst>
                    <a:ext uri="{9D8B030D-6E8A-4147-A177-3AD203B41FA5}">
                      <a16:colId xmlns:a16="http://schemas.microsoft.com/office/drawing/2014/main" val="3741939418"/>
                    </a:ext>
                  </a:extLst>
                </a:gridCol>
                <a:gridCol w="370332">
                  <a:extLst>
                    <a:ext uri="{9D8B030D-6E8A-4147-A177-3AD203B41FA5}">
                      <a16:colId xmlns:a16="http://schemas.microsoft.com/office/drawing/2014/main" val="3417530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952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- 2018-09-20 06:26:56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أضئ مساحتك مع أنماط الإضاءة الكلاسيكية من "جودكو"،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 love a good fringe! Brighten up your space with classic lighting styles from #Judeco, available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220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- 2018-09-20 06:26:06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5992155"/>
                  </a:ext>
                </a:extLst>
              </a:tr>
            </a:tbl>
          </a:graphicData>
        </a:graphic>
      </p:graphicFrame>
      <p:sp>
        <p:nvSpPr>
          <p:cNvPr id="4" name="Text Placeholder 3">
            <a:extLst>
              <a:ext uri="{FF2B5EF4-FFF2-40B4-BE49-F238E27FC236}">
                <a16:creationId xmlns:a16="http://schemas.microsoft.com/office/drawing/2014/main" id="{1973E972-88D5-4944-9CD9-E089277499D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144917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D21BF-A406-4AEE-900C-24A54B6FCC5D}"/>
              </a:ext>
            </a:extLst>
          </p:cNvPr>
          <p:cNvSpPr>
            <a:spLocks noGrp="1"/>
          </p:cNvSpPr>
          <p:nvPr>
            <p:ph type="title"/>
          </p:nvPr>
        </p:nvSpPr>
        <p:spPr/>
        <p:txBody>
          <a:bodyPr/>
          <a:lstStyle/>
          <a:p>
            <a:r>
              <a:rPr lang="en-US"/>
              <a:t>Facebook Own Posts Table  | Cities - 12 of 15</a:t>
            </a:r>
          </a:p>
        </p:txBody>
      </p:sp>
      <p:graphicFrame>
        <p:nvGraphicFramePr>
          <p:cNvPr id="5" name="Table Placeholder 4">
            <a:extLst>
              <a:ext uri="{FF2B5EF4-FFF2-40B4-BE49-F238E27FC236}">
                <a16:creationId xmlns:a16="http://schemas.microsoft.com/office/drawing/2014/main" id="{B1B780B8-519D-410B-852E-8E7112B59F5A}"/>
              </a:ext>
            </a:extLst>
          </p:cNvPr>
          <p:cNvGraphicFramePr>
            <a:graphicFrameLocks noGrp="1"/>
          </p:cNvGraphicFramePr>
          <p:nvPr>
            <p:ph type="tbl" sz="quarter" idx="13"/>
            <p:extLst>
              <p:ext uri="{D42A27DB-BD31-4B8C-83A1-F6EECF244321}">
                <p14:modId xmlns:p14="http://schemas.microsoft.com/office/powerpoint/2010/main" val="1919707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48710424"/>
                    </a:ext>
                  </a:extLst>
                </a:gridCol>
                <a:gridCol w="370332">
                  <a:extLst>
                    <a:ext uri="{9D8B030D-6E8A-4147-A177-3AD203B41FA5}">
                      <a16:colId xmlns:a16="http://schemas.microsoft.com/office/drawing/2014/main" val="994649112"/>
                    </a:ext>
                  </a:extLst>
                </a:gridCol>
                <a:gridCol w="370332">
                  <a:extLst>
                    <a:ext uri="{9D8B030D-6E8A-4147-A177-3AD203B41FA5}">
                      <a16:colId xmlns:a16="http://schemas.microsoft.com/office/drawing/2014/main" val="1257813966"/>
                    </a:ext>
                  </a:extLst>
                </a:gridCol>
                <a:gridCol w="370332">
                  <a:extLst>
                    <a:ext uri="{9D8B030D-6E8A-4147-A177-3AD203B41FA5}">
                      <a16:colId xmlns:a16="http://schemas.microsoft.com/office/drawing/2014/main" val="3832758337"/>
                    </a:ext>
                  </a:extLst>
                </a:gridCol>
                <a:gridCol w="329184">
                  <a:extLst>
                    <a:ext uri="{9D8B030D-6E8A-4147-A177-3AD203B41FA5}">
                      <a16:colId xmlns:a16="http://schemas.microsoft.com/office/drawing/2014/main" val="1025780987"/>
                    </a:ext>
                  </a:extLst>
                </a:gridCol>
                <a:gridCol w="329184">
                  <a:extLst>
                    <a:ext uri="{9D8B030D-6E8A-4147-A177-3AD203B41FA5}">
                      <a16:colId xmlns:a16="http://schemas.microsoft.com/office/drawing/2014/main" val="3796835590"/>
                    </a:ext>
                  </a:extLst>
                </a:gridCol>
                <a:gridCol w="329184">
                  <a:extLst>
                    <a:ext uri="{9D8B030D-6E8A-4147-A177-3AD203B41FA5}">
                      <a16:colId xmlns:a16="http://schemas.microsoft.com/office/drawing/2014/main" val="835051840"/>
                    </a:ext>
                  </a:extLst>
                </a:gridCol>
                <a:gridCol w="329184">
                  <a:extLst>
                    <a:ext uri="{9D8B030D-6E8A-4147-A177-3AD203B41FA5}">
                      <a16:colId xmlns:a16="http://schemas.microsoft.com/office/drawing/2014/main" val="1050798264"/>
                    </a:ext>
                  </a:extLst>
                </a:gridCol>
                <a:gridCol w="329184">
                  <a:extLst>
                    <a:ext uri="{9D8B030D-6E8A-4147-A177-3AD203B41FA5}">
                      <a16:colId xmlns:a16="http://schemas.microsoft.com/office/drawing/2014/main" val="2392715297"/>
                    </a:ext>
                  </a:extLst>
                </a:gridCol>
                <a:gridCol w="329184">
                  <a:extLst>
                    <a:ext uri="{9D8B030D-6E8A-4147-A177-3AD203B41FA5}">
                      <a16:colId xmlns:a16="http://schemas.microsoft.com/office/drawing/2014/main" val="3118389952"/>
                    </a:ext>
                  </a:extLst>
                </a:gridCol>
                <a:gridCol w="329184">
                  <a:extLst>
                    <a:ext uri="{9D8B030D-6E8A-4147-A177-3AD203B41FA5}">
                      <a16:colId xmlns:a16="http://schemas.microsoft.com/office/drawing/2014/main" val="2793651801"/>
                    </a:ext>
                  </a:extLst>
                </a:gridCol>
                <a:gridCol w="329184">
                  <a:extLst>
                    <a:ext uri="{9D8B030D-6E8A-4147-A177-3AD203B41FA5}">
                      <a16:colId xmlns:a16="http://schemas.microsoft.com/office/drawing/2014/main" val="1607461773"/>
                    </a:ext>
                  </a:extLst>
                </a:gridCol>
                <a:gridCol w="329184">
                  <a:extLst>
                    <a:ext uri="{9D8B030D-6E8A-4147-A177-3AD203B41FA5}">
                      <a16:colId xmlns:a16="http://schemas.microsoft.com/office/drawing/2014/main" val="2809076205"/>
                    </a:ext>
                  </a:extLst>
                </a:gridCol>
                <a:gridCol w="370332">
                  <a:extLst>
                    <a:ext uri="{9D8B030D-6E8A-4147-A177-3AD203B41FA5}">
                      <a16:colId xmlns:a16="http://schemas.microsoft.com/office/drawing/2014/main" val="3260704989"/>
                    </a:ext>
                  </a:extLst>
                </a:gridCol>
                <a:gridCol w="370332">
                  <a:extLst>
                    <a:ext uri="{9D8B030D-6E8A-4147-A177-3AD203B41FA5}">
                      <a16:colId xmlns:a16="http://schemas.microsoft.com/office/drawing/2014/main" val="969658753"/>
                    </a:ext>
                  </a:extLst>
                </a:gridCol>
                <a:gridCol w="329184">
                  <a:extLst>
                    <a:ext uri="{9D8B030D-6E8A-4147-A177-3AD203B41FA5}">
                      <a16:colId xmlns:a16="http://schemas.microsoft.com/office/drawing/2014/main" val="3817121656"/>
                    </a:ext>
                  </a:extLst>
                </a:gridCol>
                <a:gridCol w="329184">
                  <a:extLst>
                    <a:ext uri="{9D8B030D-6E8A-4147-A177-3AD203B41FA5}">
                      <a16:colId xmlns:a16="http://schemas.microsoft.com/office/drawing/2014/main" val="616333885"/>
                    </a:ext>
                  </a:extLst>
                </a:gridCol>
                <a:gridCol w="370332">
                  <a:extLst>
                    <a:ext uri="{9D8B030D-6E8A-4147-A177-3AD203B41FA5}">
                      <a16:colId xmlns:a16="http://schemas.microsoft.com/office/drawing/2014/main" val="414296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094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- 2018-09-20 06:21:50 </a:t>
                      </a:r>
                      <a:r>
                        <a:rPr kumimoji="0" lang="en-US" sz="1000" b="0" i="0" u="none" strike="noStrike" kern="1200" cap="none" spc="0" normalizeH="0" baseline="0" noProof="0">
                          <a:ln>
                            <a:noFill/>
                          </a:ln>
                          <a:solidFill>
                            <a:prstClr val="black"/>
                          </a:solidFill>
                          <a:effectLst/>
                          <a:uLnTx/>
                          <a:uFillTx/>
                          <a:latin typeface="+mn-lt"/>
                          <a:ea typeface="+mn-ea"/>
                          <a:cs typeface="+mn-cs"/>
                        </a:rPr>
                        <a:t> 
 Sleek, unique, and always cool to the touch! Marble phone cases from #NativeUnion offer minimal style and ultimate protection! Find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700086"/>
                  </a:ext>
                </a:extLst>
              </a:tr>
            </a:tbl>
          </a:graphicData>
        </a:graphic>
      </p:graphicFrame>
      <p:sp>
        <p:nvSpPr>
          <p:cNvPr id="4" name="Text Placeholder 3">
            <a:extLst>
              <a:ext uri="{FF2B5EF4-FFF2-40B4-BE49-F238E27FC236}">
                <a16:creationId xmlns:a16="http://schemas.microsoft.com/office/drawing/2014/main" id="{F6C41A23-7E06-4A53-9001-E68299CEA8A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1078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4EB4-82AA-45DB-81FA-86CA006B5BCC}"/>
              </a:ext>
            </a:extLst>
          </p:cNvPr>
          <p:cNvSpPr>
            <a:spLocks noGrp="1"/>
          </p:cNvSpPr>
          <p:nvPr>
            <p:ph type="title"/>
          </p:nvPr>
        </p:nvSpPr>
        <p:spPr/>
        <p:txBody>
          <a:bodyPr/>
          <a:lstStyle/>
          <a:p>
            <a:r>
              <a:rPr lang="en-US"/>
              <a:t>Facebook Own Posts Table  | Cities - 13 of 15</a:t>
            </a:r>
          </a:p>
        </p:txBody>
      </p:sp>
      <p:graphicFrame>
        <p:nvGraphicFramePr>
          <p:cNvPr id="5" name="Table Placeholder 4">
            <a:extLst>
              <a:ext uri="{FF2B5EF4-FFF2-40B4-BE49-F238E27FC236}">
                <a16:creationId xmlns:a16="http://schemas.microsoft.com/office/drawing/2014/main" id="{928B05BA-01B5-4843-8D40-E67BD4AFEA83}"/>
              </a:ext>
            </a:extLst>
          </p:cNvPr>
          <p:cNvGraphicFramePr>
            <a:graphicFrameLocks noGrp="1"/>
          </p:cNvGraphicFramePr>
          <p:nvPr>
            <p:ph type="tbl" sz="quarter" idx="13"/>
            <p:extLst>
              <p:ext uri="{D42A27DB-BD31-4B8C-83A1-F6EECF244321}">
                <p14:modId xmlns:p14="http://schemas.microsoft.com/office/powerpoint/2010/main" val="114550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11046236"/>
                    </a:ext>
                  </a:extLst>
                </a:gridCol>
                <a:gridCol w="370332">
                  <a:extLst>
                    <a:ext uri="{9D8B030D-6E8A-4147-A177-3AD203B41FA5}">
                      <a16:colId xmlns:a16="http://schemas.microsoft.com/office/drawing/2014/main" val="2568201370"/>
                    </a:ext>
                  </a:extLst>
                </a:gridCol>
                <a:gridCol w="370332">
                  <a:extLst>
                    <a:ext uri="{9D8B030D-6E8A-4147-A177-3AD203B41FA5}">
                      <a16:colId xmlns:a16="http://schemas.microsoft.com/office/drawing/2014/main" val="2336449804"/>
                    </a:ext>
                  </a:extLst>
                </a:gridCol>
                <a:gridCol w="370332">
                  <a:extLst>
                    <a:ext uri="{9D8B030D-6E8A-4147-A177-3AD203B41FA5}">
                      <a16:colId xmlns:a16="http://schemas.microsoft.com/office/drawing/2014/main" val="541156512"/>
                    </a:ext>
                  </a:extLst>
                </a:gridCol>
                <a:gridCol w="329184">
                  <a:extLst>
                    <a:ext uri="{9D8B030D-6E8A-4147-A177-3AD203B41FA5}">
                      <a16:colId xmlns:a16="http://schemas.microsoft.com/office/drawing/2014/main" val="2024290427"/>
                    </a:ext>
                  </a:extLst>
                </a:gridCol>
                <a:gridCol w="329184">
                  <a:extLst>
                    <a:ext uri="{9D8B030D-6E8A-4147-A177-3AD203B41FA5}">
                      <a16:colId xmlns:a16="http://schemas.microsoft.com/office/drawing/2014/main" val="2832963272"/>
                    </a:ext>
                  </a:extLst>
                </a:gridCol>
                <a:gridCol w="329184">
                  <a:extLst>
                    <a:ext uri="{9D8B030D-6E8A-4147-A177-3AD203B41FA5}">
                      <a16:colId xmlns:a16="http://schemas.microsoft.com/office/drawing/2014/main" val="2614680419"/>
                    </a:ext>
                  </a:extLst>
                </a:gridCol>
                <a:gridCol w="329184">
                  <a:extLst>
                    <a:ext uri="{9D8B030D-6E8A-4147-A177-3AD203B41FA5}">
                      <a16:colId xmlns:a16="http://schemas.microsoft.com/office/drawing/2014/main" val="2267635571"/>
                    </a:ext>
                  </a:extLst>
                </a:gridCol>
                <a:gridCol w="329184">
                  <a:extLst>
                    <a:ext uri="{9D8B030D-6E8A-4147-A177-3AD203B41FA5}">
                      <a16:colId xmlns:a16="http://schemas.microsoft.com/office/drawing/2014/main" val="1239711049"/>
                    </a:ext>
                  </a:extLst>
                </a:gridCol>
                <a:gridCol w="329184">
                  <a:extLst>
                    <a:ext uri="{9D8B030D-6E8A-4147-A177-3AD203B41FA5}">
                      <a16:colId xmlns:a16="http://schemas.microsoft.com/office/drawing/2014/main" val="2986288988"/>
                    </a:ext>
                  </a:extLst>
                </a:gridCol>
                <a:gridCol w="329184">
                  <a:extLst>
                    <a:ext uri="{9D8B030D-6E8A-4147-A177-3AD203B41FA5}">
                      <a16:colId xmlns:a16="http://schemas.microsoft.com/office/drawing/2014/main" val="2712854855"/>
                    </a:ext>
                  </a:extLst>
                </a:gridCol>
                <a:gridCol w="329184">
                  <a:extLst>
                    <a:ext uri="{9D8B030D-6E8A-4147-A177-3AD203B41FA5}">
                      <a16:colId xmlns:a16="http://schemas.microsoft.com/office/drawing/2014/main" val="1641511123"/>
                    </a:ext>
                  </a:extLst>
                </a:gridCol>
                <a:gridCol w="329184">
                  <a:extLst>
                    <a:ext uri="{9D8B030D-6E8A-4147-A177-3AD203B41FA5}">
                      <a16:colId xmlns:a16="http://schemas.microsoft.com/office/drawing/2014/main" val="2257726690"/>
                    </a:ext>
                  </a:extLst>
                </a:gridCol>
                <a:gridCol w="370332">
                  <a:extLst>
                    <a:ext uri="{9D8B030D-6E8A-4147-A177-3AD203B41FA5}">
                      <a16:colId xmlns:a16="http://schemas.microsoft.com/office/drawing/2014/main" val="1712734154"/>
                    </a:ext>
                  </a:extLst>
                </a:gridCol>
                <a:gridCol w="370332">
                  <a:extLst>
                    <a:ext uri="{9D8B030D-6E8A-4147-A177-3AD203B41FA5}">
                      <a16:colId xmlns:a16="http://schemas.microsoft.com/office/drawing/2014/main" val="4124402843"/>
                    </a:ext>
                  </a:extLst>
                </a:gridCol>
                <a:gridCol w="329184">
                  <a:extLst>
                    <a:ext uri="{9D8B030D-6E8A-4147-A177-3AD203B41FA5}">
                      <a16:colId xmlns:a16="http://schemas.microsoft.com/office/drawing/2014/main" val="2404319806"/>
                    </a:ext>
                  </a:extLst>
                </a:gridCol>
                <a:gridCol w="329184">
                  <a:extLst>
                    <a:ext uri="{9D8B030D-6E8A-4147-A177-3AD203B41FA5}">
                      <a16:colId xmlns:a16="http://schemas.microsoft.com/office/drawing/2014/main" val="1512441973"/>
                    </a:ext>
                  </a:extLst>
                </a:gridCol>
                <a:gridCol w="370332">
                  <a:extLst>
                    <a:ext uri="{9D8B030D-6E8A-4147-A177-3AD203B41FA5}">
                      <a16:colId xmlns:a16="http://schemas.microsoft.com/office/drawing/2014/main" val="193678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701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- 2018-09-19 07:59:11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يتم انتاج مجموعة البلاط الاسمنتي الحرفي الملون من "بلاط شعيا" يدويا تبعا للعمليات التقليدية في صناعة، لتسفر عن أطباق فريدة من نوعها. اعثر عليها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Artisanal colored cement tiles from #BlattChaya are cut, polished, and finished by hand following century-old traditional processes to result in unique, eye-catching plates, platters, and coasters. Find BlattChaya’s homeware collection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830410"/>
                  </a:ext>
                </a:extLst>
              </a:tr>
            </a:tbl>
          </a:graphicData>
        </a:graphic>
      </p:graphicFrame>
      <p:sp>
        <p:nvSpPr>
          <p:cNvPr id="4" name="Text Placeholder 3">
            <a:extLst>
              <a:ext uri="{FF2B5EF4-FFF2-40B4-BE49-F238E27FC236}">
                <a16:creationId xmlns:a16="http://schemas.microsoft.com/office/drawing/2014/main" id="{A85977E0-64E6-462A-B1FA-8FD1AC86342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88164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45B0-7E7F-4475-A7CA-881F8A87C4BB}"/>
              </a:ext>
            </a:extLst>
          </p:cNvPr>
          <p:cNvSpPr>
            <a:spLocks noGrp="1"/>
          </p:cNvSpPr>
          <p:nvPr>
            <p:ph type="title"/>
          </p:nvPr>
        </p:nvSpPr>
        <p:spPr/>
        <p:txBody>
          <a:bodyPr/>
          <a:lstStyle/>
          <a:p>
            <a:r>
              <a:rPr lang="en-US"/>
              <a:t>Facebook Own Posts Table  | Cities - 14 of 15</a:t>
            </a:r>
          </a:p>
        </p:txBody>
      </p:sp>
      <p:graphicFrame>
        <p:nvGraphicFramePr>
          <p:cNvPr id="5" name="Table Placeholder 4">
            <a:extLst>
              <a:ext uri="{FF2B5EF4-FFF2-40B4-BE49-F238E27FC236}">
                <a16:creationId xmlns:a16="http://schemas.microsoft.com/office/drawing/2014/main" id="{2D4B5029-343D-4F50-957F-D752E55AF682}"/>
              </a:ext>
            </a:extLst>
          </p:cNvPr>
          <p:cNvGraphicFramePr>
            <a:graphicFrameLocks noGrp="1"/>
          </p:cNvGraphicFramePr>
          <p:nvPr>
            <p:ph type="tbl" sz="quarter" idx="13"/>
            <p:extLst>
              <p:ext uri="{D42A27DB-BD31-4B8C-83A1-F6EECF244321}">
                <p14:modId xmlns:p14="http://schemas.microsoft.com/office/powerpoint/2010/main" val="259829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9967439"/>
                    </a:ext>
                  </a:extLst>
                </a:gridCol>
                <a:gridCol w="370332">
                  <a:extLst>
                    <a:ext uri="{9D8B030D-6E8A-4147-A177-3AD203B41FA5}">
                      <a16:colId xmlns:a16="http://schemas.microsoft.com/office/drawing/2014/main" val="206522850"/>
                    </a:ext>
                  </a:extLst>
                </a:gridCol>
                <a:gridCol w="370332">
                  <a:extLst>
                    <a:ext uri="{9D8B030D-6E8A-4147-A177-3AD203B41FA5}">
                      <a16:colId xmlns:a16="http://schemas.microsoft.com/office/drawing/2014/main" val="406537450"/>
                    </a:ext>
                  </a:extLst>
                </a:gridCol>
                <a:gridCol w="370332">
                  <a:extLst>
                    <a:ext uri="{9D8B030D-6E8A-4147-A177-3AD203B41FA5}">
                      <a16:colId xmlns:a16="http://schemas.microsoft.com/office/drawing/2014/main" val="1985764147"/>
                    </a:ext>
                  </a:extLst>
                </a:gridCol>
                <a:gridCol w="329184">
                  <a:extLst>
                    <a:ext uri="{9D8B030D-6E8A-4147-A177-3AD203B41FA5}">
                      <a16:colId xmlns:a16="http://schemas.microsoft.com/office/drawing/2014/main" val="2575891002"/>
                    </a:ext>
                  </a:extLst>
                </a:gridCol>
                <a:gridCol w="329184">
                  <a:extLst>
                    <a:ext uri="{9D8B030D-6E8A-4147-A177-3AD203B41FA5}">
                      <a16:colId xmlns:a16="http://schemas.microsoft.com/office/drawing/2014/main" val="2924585500"/>
                    </a:ext>
                  </a:extLst>
                </a:gridCol>
                <a:gridCol w="329184">
                  <a:extLst>
                    <a:ext uri="{9D8B030D-6E8A-4147-A177-3AD203B41FA5}">
                      <a16:colId xmlns:a16="http://schemas.microsoft.com/office/drawing/2014/main" val="1042266882"/>
                    </a:ext>
                  </a:extLst>
                </a:gridCol>
                <a:gridCol w="329184">
                  <a:extLst>
                    <a:ext uri="{9D8B030D-6E8A-4147-A177-3AD203B41FA5}">
                      <a16:colId xmlns:a16="http://schemas.microsoft.com/office/drawing/2014/main" val="3071404628"/>
                    </a:ext>
                  </a:extLst>
                </a:gridCol>
                <a:gridCol w="329184">
                  <a:extLst>
                    <a:ext uri="{9D8B030D-6E8A-4147-A177-3AD203B41FA5}">
                      <a16:colId xmlns:a16="http://schemas.microsoft.com/office/drawing/2014/main" val="4196522094"/>
                    </a:ext>
                  </a:extLst>
                </a:gridCol>
                <a:gridCol w="329184">
                  <a:extLst>
                    <a:ext uri="{9D8B030D-6E8A-4147-A177-3AD203B41FA5}">
                      <a16:colId xmlns:a16="http://schemas.microsoft.com/office/drawing/2014/main" val="2884997477"/>
                    </a:ext>
                  </a:extLst>
                </a:gridCol>
                <a:gridCol w="329184">
                  <a:extLst>
                    <a:ext uri="{9D8B030D-6E8A-4147-A177-3AD203B41FA5}">
                      <a16:colId xmlns:a16="http://schemas.microsoft.com/office/drawing/2014/main" val="3678056493"/>
                    </a:ext>
                  </a:extLst>
                </a:gridCol>
                <a:gridCol w="329184">
                  <a:extLst>
                    <a:ext uri="{9D8B030D-6E8A-4147-A177-3AD203B41FA5}">
                      <a16:colId xmlns:a16="http://schemas.microsoft.com/office/drawing/2014/main" val="2255752081"/>
                    </a:ext>
                  </a:extLst>
                </a:gridCol>
                <a:gridCol w="329184">
                  <a:extLst>
                    <a:ext uri="{9D8B030D-6E8A-4147-A177-3AD203B41FA5}">
                      <a16:colId xmlns:a16="http://schemas.microsoft.com/office/drawing/2014/main" val="614406621"/>
                    </a:ext>
                  </a:extLst>
                </a:gridCol>
                <a:gridCol w="370332">
                  <a:extLst>
                    <a:ext uri="{9D8B030D-6E8A-4147-A177-3AD203B41FA5}">
                      <a16:colId xmlns:a16="http://schemas.microsoft.com/office/drawing/2014/main" val="3521141578"/>
                    </a:ext>
                  </a:extLst>
                </a:gridCol>
                <a:gridCol w="370332">
                  <a:extLst>
                    <a:ext uri="{9D8B030D-6E8A-4147-A177-3AD203B41FA5}">
                      <a16:colId xmlns:a16="http://schemas.microsoft.com/office/drawing/2014/main" val="167188560"/>
                    </a:ext>
                  </a:extLst>
                </a:gridCol>
                <a:gridCol w="329184">
                  <a:extLst>
                    <a:ext uri="{9D8B030D-6E8A-4147-A177-3AD203B41FA5}">
                      <a16:colId xmlns:a16="http://schemas.microsoft.com/office/drawing/2014/main" val="3402163528"/>
                    </a:ext>
                  </a:extLst>
                </a:gridCol>
                <a:gridCol w="329184">
                  <a:extLst>
                    <a:ext uri="{9D8B030D-6E8A-4147-A177-3AD203B41FA5}">
                      <a16:colId xmlns:a16="http://schemas.microsoft.com/office/drawing/2014/main" val="3656020834"/>
                    </a:ext>
                  </a:extLst>
                </a:gridCol>
                <a:gridCol w="370332">
                  <a:extLst>
                    <a:ext uri="{9D8B030D-6E8A-4147-A177-3AD203B41FA5}">
                      <a16:colId xmlns:a16="http://schemas.microsoft.com/office/drawing/2014/main" val="3581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91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- 2018-09-19 07:05:49 </a:t>
                      </a:r>
                      <a:r>
                        <a:rPr kumimoji="0" lang="en-US" sz="1000" b="0" i="0" u="none" strike="noStrike" kern="1200" cap="none" spc="0" normalizeH="0" baseline="0" noProof="0">
                          <a:ln>
                            <a:noFill/>
                          </a:ln>
                          <a:solidFill>
                            <a:prstClr val="black"/>
                          </a:solidFill>
                          <a:effectLst/>
                          <a:uLnTx/>
                          <a:uFillTx/>
                          <a:latin typeface="+mn-lt"/>
                          <a:ea typeface="+mn-ea"/>
                          <a:cs typeface="+mn-cs"/>
                        </a:rPr>
                        <a:t> 
 The world’s first speed wallet! Enjoy security for cards and cash combined with easy access and sleek leather style! Check out the selection from the #FrenchieCo.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41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- 2018-09-18 06:56:30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صتع اللعبة من الرخام والنحاس الصلب المصقول ويمكن استخدامها كطاولة او الاستمتاع بلعبة طاولة الزهر. اكتشف هذا التصميم الأنيق المصنوع بشكل رائع من "ساكال"، متوفر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Play is crafted from Statuario marble and solid brushed brass and can be used as a table or turned over to enjoy a game of backgammon. Discover this sleek, exquisitely-crafted creation from #SaccalDesignHouse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707916"/>
                  </a:ext>
                </a:extLst>
              </a:tr>
            </a:tbl>
          </a:graphicData>
        </a:graphic>
      </p:graphicFrame>
      <p:sp>
        <p:nvSpPr>
          <p:cNvPr id="4" name="Text Placeholder 3">
            <a:extLst>
              <a:ext uri="{FF2B5EF4-FFF2-40B4-BE49-F238E27FC236}">
                <a16:creationId xmlns:a16="http://schemas.microsoft.com/office/drawing/2014/main" id="{55AF4B85-8927-48F2-82E5-69BE4517C71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3698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FEBE-5BA7-4073-AAA3-174AA2ADC654}"/>
              </a:ext>
            </a:extLst>
          </p:cNvPr>
          <p:cNvSpPr>
            <a:spLocks noGrp="1"/>
          </p:cNvSpPr>
          <p:nvPr>
            <p:ph type="title"/>
          </p:nvPr>
        </p:nvSpPr>
        <p:spPr/>
        <p:txBody>
          <a:bodyPr/>
          <a:lstStyle/>
          <a:p>
            <a:r>
              <a:rPr lang="en-US"/>
              <a:t>Facebook Own Posts Table  | Cities - 15 of 15</a:t>
            </a:r>
          </a:p>
        </p:txBody>
      </p:sp>
      <p:graphicFrame>
        <p:nvGraphicFramePr>
          <p:cNvPr id="5" name="Table Placeholder 4">
            <a:extLst>
              <a:ext uri="{FF2B5EF4-FFF2-40B4-BE49-F238E27FC236}">
                <a16:creationId xmlns:a16="http://schemas.microsoft.com/office/drawing/2014/main" id="{7D63388D-7513-441B-82A2-5EB6F07FFAF3}"/>
              </a:ext>
            </a:extLst>
          </p:cNvPr>
          <p:cNvGraphicFramePr>
            <a:graphicFrameLocks noGrp="1"/>
          </p:cNvGraphicFramePr>
          <p:nvPr>
            <p:ph type="tbl" sz="quarter" idx="13"/>
            <p:extLst>
              <p:ext uri="{D42A27DB-BD31-4B8C-83A1-F6EECF244321}">
                <p14:modId xmlns:p14="http://schemas.microsoft.com/office/powerpoint/2010/main" val="218913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56919810"/>
                    </a:ext>
                  </a:extLst>
                </a:gridCol>
                <a:gridCol w="370332">
                  <a:extLst>
                    <a:ext uri="{9D8B030D-6E8A-4147-A177-3AD203B41FA5}">
                      <a16:colId xmlns:a16="http://schemas.microsoft.com/office/drawing/2014/main" val="2281663873"/>
                    </a:ext>
                  </a:extLst>
                </a:gridCol>
                <a:gridCol w="370332">
                  <a:extLst>
                    <a:ext uri="{9D8B030D-6E8A-4147-A177-3AD203B41FA5}">
                      <a16:colId xmlns:a16="http://schemas.microsoft.com/office/drawing/2014/main" val="858211022"/>
                    </a:ext>
                  </a:extLst>
                </a:gridCol>
                <a:gridCol w="370332">
                  <a:extLst>
                    <a:ext uri="{9D8B030D-6E8A-4147-A177-3AD203B41FA5}">
                      <a16:colId xmlns:a16="http://schemas.microsoft.com/office/drawing/2014/main" val="1930886772"/>
                    </a:ext>
                  </a:extLst>
                </a:gridCol>
                <a:gridCol w="329184">
                  <a:extLst>
                    <a:ext uri="{9D8B030D-6E8A-4147-A177-3AD203B41FA5}">
                      <a16:colId xmlns:a16="http://schemas.microsoft.com/office/drawing/2014/main" val="3910213480"/>
                    </a:ext>
                  </a:extLst>
                </a:gridCol>
                <a:gridCol w="329184">
                  <a:extLst>
                    <a:ext uri="{9D8B030D-6E8A-4147-A177-3AD203B41FA5}">
                      <a16:colId xmlns:a16="http://schemas.microsoft.com/office/drawing/2014/main" val="3894565251"/>
                    </a:ext>
                  </a:extLst>
                </a:gridCol>
                <a:gridCol w="329184">
                  <a:extLst>
                    <a:ext uri="{9D8B030D-6E8A-4147-A177-3AD203B41FA5}">
                      <a16:colId xmlns:a16="http://schemas.microsoft.com/office/drawing/2014/main" val="687434966"/>
                    </a:ext>
                  </a:extLst>
                </a:gridCol>
                <a:gridCol w="329184">
                  <a:extLst>
                    <a:ext uri="{9D8B030D-6E8A-4147-A177-3AD203B41FA5}">
                      <a16:colId xmlns:a16="http://schemas.microsoft.com/office/drawing/2014/main" val="4266114018"/>
                    </a:ext>
                  </a:extLst>
                </a:gridCol>
                <a:gridCol w="329184">
                  <a:extLst>
                    <a:ext uri="{9D8B030D-6E8A-4147-A177-3AD203B41FA5}">
                      <a16:colId xmlns:a16="http://schemas.microsoft.com/office/drawing/2014/main" val="2015238068"/>
                    </a:ext>
                  </a:extLst>
                </a:gridCol>
                <a:gridCol w="329184">
                  <a:extLst>
                    <a:ext uri="{9D8B030D-6E8A-4147-A177-3AD203B41FA5}">
                      <a16:colId xmlns:a16="http://schemas.microsoft.com/office/drawing/2014/main" val="3162003593"/>
                    </a:ext>
                  </a:extLst>
                </a:gridCol>
                <a:gridCol w="329184">
                  <a:extLst>
                    <a:ext uri="{9D8B030D-6E8A-4147-A177-3AD203B41FA5}">
                      <a16:colId xmlns:a16="http://schemas.microsoft.com/office/drawing/2014/main" val="4144168218"/>
                    </a:ext>
                  </a:extLst>
                </a:gridCol>
                <a:gridCol w="329184">
                  <a:extLst>
                    <a:ext uri="{9D8B030D-6E8A-4147-A177-3AD203B41FA5}">
                      <a16:colId xmlns:a16="http://schemas.microsoft.com/office/drawing/2014/main" val="1049829297"/>
                    </a:ext>
                  </a:extLst>
                </a:gridCol>
                <a:gridCol w="329184">
                  <a:extLst>
                    <a:ext uri="{9D8B030D-6E8A-4147-A177-3AD203B41FA5}">
                      <a16:colId xmlns:a16="http://schemas.microsoft.com/office/drawing/2014/main" val="1599404576"/>
                    </a:ext>
                  </a:extLst>
                </a:gridCol>
                <a:gridCol w="370332">
                  <a:extLst>
                    <a:ext uri="{9D8B030D-6E8A-4147-A177-3AD203B41FA5}">
                      <a16:colId xmlns:a16="http://schemas.microsoft.com/office/drawing/2014/main" val="2879838208"/>
                    </a:ext>
                  </a:extLst>
                </a:gridCol>
                <a:gridCol w="370332">
                  <a:extLst>
                    <a:ext uri="{9D8B030D-6E8A-4147-A177-3AD203B41FA5}">
                      <a16:colId xmlns:a16="http://schemas.microsoft.com/office/drawing/2014/main" val="1766875110"/>
                    </a:ext>
                  </a:extLst>
                </a:gridCol>
                <a:gridCol w="329184">
                  <a:extLst>
                    <a:ext uri="{9D8B030D-6E8A-4147-A177-3AD203B41FA5}">
                      <a16:colId xmlns:a16="http://schemas.microsoft.com/office/drawing/2014/main" val="2835828118"/>
                    </a:ext>
                  </a:extLst>
                </a:gridCol>
                <a:gridCol w="329184">
                  <a:extLst>
                    <a:ext uri="{9D8B030D-6E8A-4147-A177-3AD203B41FA5}">
                      <a16:colId xmlns:a16="http://schemas.microsoft.com/office/drawing/2014/main" val="803444959"/>
                    </a:ext>
                  </a:extLst>
                </a:gridCol>
                <a:gridCol w="370332">
                  <a:extLst>
                    <a:ext uri="{9D8B030D-6E8A-4147-A177-3AD203B41FA5}">
                      <a16:colId xmlns:a16="http://schemas.microsoft.com/office/drawing/2014/main" val="2575772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057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- 2018-09-18 06:54:01 </a:t>
                      </a:r>
                      <a:r>
                        <a:rPr kumimoji="0" lang="en-US" sz="1000" b="0" i="0" u="none" strike="noStrike" kern="1200" cap="none" spc="0" normalizeH="0" baseline="0" noProof="0">
                          <a:ln>
                            <a:noFill/>
                          </a:ln>
                          <a:solidFill>
                            <a:prstClr val="black"/>
                          </a:solidFill>
                          <a:effectLst/>
                          <a:uLnTx/>
                          <a:uFillTx/>
                          <a:latin typeface="+mn-lt"/>
                          <a:ea typeface="+mn-ea"/>
                          <a:cs typeface="+mn-cs"/>
                        </a:rPr>
                        <a:t> 
 Sleek, elegant style at Cities! Our Riyadh location features everything you need to decorate your space with sophisticated and luxurious designs. From iconic furniture creations, to top names in home accessories, and statement-making decor, Cities is the source to make your house a home. Click through to see more 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7557134"/>
                  </a:ext>
                </a:extLst>
              </a:tr>
            </a:tbl>
          </a:graphicData>
        </a:graphic>
      </p:graphicFrame>
      <p:sp>
        <p:nvSpPr>
          <p:cNvPr id="4" name="Text Placeholder 3">
            <a:extLst>
              <a:ext uri="{FF2B5EF4-FFF2-40B4-BE49-F238E27FC236}">
                <a16:creationId xmlns:a16="http://schemas.microsoft.com/office/drawing/2014/main" id="{E610957A-A989-4C52-8508-F7BCB5E3DCA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304444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1547</Words>
  <Application>Microsoft Office PowerPoint</Application>
  <PresentationFormat>On-screen Show (4:3)</PresentationFormat>
  <Paragraphs>864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15</vt:lpstr>
      <vt:lpstr>Facebook Own Posts Table  | Cities - 2 of 15</vt:lpstr>
      <vt:lpstr>Facebook Own Posts Table  | Cities - 3 of 15</vt:lpstr>
      <vt:lpstr>Facebook Own Posts Table  | Cities - 4 of 15</vt:lpstr>
      <vt:lpstr>Facebook Own Posts Table  | Cities - 5 of 15</vt:lpstr>
      <vt:lpstr>Facebook Own Posts Table  | Cities - 6 of 15</vt:lpstr>
      <vt:lpstr>Facebook Own Posts Table  | Cities - 7 of 15</vt:lpstr>
      <vt:lpstr>Facebook Own Posts Table  | Cities - 8 of 15</vt:lpstr>
      <vt:lpstr>Facebook Own Posts Table  | Cities - 9 of 15</vt:lpstr>
      <vt:lpstr>Facebook Own Posts Table  | Cities - 10 of 15</vt:lpstr>
      <vt:lpstr>Facebook Own Posts Table  | Cities - 11 of 15</vt:lpstr>
      <vt:lpstr>Facebook Own Posts Table  | Cities - 12 of 15</vt:lpstr>
      <vt:lpstr>Facebook Own Posts Table  | Cities - 13 of 15</vt:lpstr>
      <vt:lpstr>Facebook Own Posts Table  | Cities - 14 of 15</vt:lpstr>
      <vt:lpstr>Facebook Own Posts Table  | Cities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Administrator</dc:creator>
  <cp:lastModifiedBy>Administrator</cp:lastModifiedBy>
  <cp:revision>1</cp:revision>
  <dcterms:created xsi:type="dcterms:W3CDTF">2018-10-02T13:59:44Z</dcterms:created>
  <dcterms:modified xsi:type="dcterms:W3CDTF">2018-10-02T14:01:39Z</dcterms:modified>
</cp:coreProperties>
</file>