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15A0-DF8E-45C6-88EA-9739DD9409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F7D019-3853-4632-BC28-44E61FFBFB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3994957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A784D-C65C-4DEB-855B-A6ABA314C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024D09-7F01-4770-BE82-2F24BCD83E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164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49893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432848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82314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5051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453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55796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733592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900224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34364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763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8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190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66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07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00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wsprbysylviesaliba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13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66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secret.senses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67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petitbateauksa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739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193B8-330F-4457-BD8E-D6F2A6F77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090542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56E52-F6B5-4C39-AADF-36A2B39D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0C7191-C8D7-40EB-9603-2E6D51453E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9746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152196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75751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8164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48674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8521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37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- 2018-09-28 10:01:07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Filling our #weekend with stars! #AlissaZakarian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68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- 2018-09-28 07:00:56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love these toned down colors for a simple look! #PerleDeLune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20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- 2018-09-27 10:05:09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of the striped options! #PatyJewelry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36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- 2018-09-27 07:00:30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love with these rings from #Lorjewelry!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74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- 2018-09-26 13:01:49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does your outfit look today? #LePetitChato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1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- 2018-09-26 11:30:25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Last days of SALE! Make sure you still profit at #ZaharLingerie stores! We deliver all across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13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- 2018-09-26 09:49:39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Easy little outfit! we deliver all around Lebanon! #KidsaroundLebanon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399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- 2018-09-26 09:48:42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Summer days coming to an end! #MOALebanon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76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- 2018-09-26 09:47:14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Gelsomino: A fresh floral explosion that is intense at first but melts softly away, maintaining its steadfast persistence.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263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51BEE-0598-4CE7-8577-88F143172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64744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42E2-6235-482B-AB23-2C52D0035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169457-E01F-415D-A194-E3F27519A4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5317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09015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00527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969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679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4687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16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- 2018-09-26 09:45:24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Crushing on this gorgeous necklace from #linaraijewelrycouture's 'follow your heartbeats' collection!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15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- 2018-09-26 08:14:55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Inspired by the #DKNY runway show, the DKNY Kids Fall/Winter collection creates a smart look for girls and boys that is true to the iconic presence of #NewYork. Shop now at #ZaharKids!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23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- 2018-09-25 07:19:36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#PerseeParis is inhabited by the desire to present a pure diamond, in all authenticity, while revealing always more the brightness and the brilliance of the stone.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04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- 2018-09-24 11:45:44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Something is cooking at #SecretSenses! Stay tuned the next couple of days as we will be revealing what we are working 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9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- 2018-09-24 07:25:47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Leaning towards the moon or the heart? #linaraijewelrycouture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93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- 2018-09-24 07:06:21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Supporting team #BOSS! #KidsaroundLebanon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1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- 2018-09-24 07:03:22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Good vibes only at #ZaharKids! Shop the newest collection now in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289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DC78C-E23D-4B23-9261-655A4172E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546385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D6167-4E0F-4E9E-B2A0-F6BB161DF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Pearl Brands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0C525-20AC-4362-8E8E-A1EA9D18EE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2312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601649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14031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51423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1353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3734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45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- 2018-09-24 07:01:01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Don't forget! We deliver all across Lebanon! For more information make sure to contact us by DM! #ZaharLingerie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34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- 2018-09-24 07:00:06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Benefit from our 50%OFF discount while you can! #MOALebanon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47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- 2018-09-24 06:57:45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Nothing like a #CULTI diffuser with the perfect scents to make your #Monday better!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247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- 2018-09-21 14:09:16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#RalphLauren collection is almost here! Stay tuned!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19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- 2018-09-21 10:05:06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Ring-mix goals from #Kismet!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1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- 2018-09-21 07:26:02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Anyone hitting the beach this weekend? #AlissaZakarian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74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- 2018-09-20 10:05:09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touch! #Griff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775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- 2018-09-20 08:12:54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Enjoying our day off with a needed cup of coffee! #louliciousbysy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3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- 2018-09-19 13:26:50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60% off on all layette, sleepwear &amp; underwear at #ZaharKids for 5 days only! Hurry up &amp; shop!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912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4E7A2-B1F5-4BB5-8A86-64DBF56A33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861932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401</Words>
  <Application>Microsoft Office PowerPoint</Application>
  <PresentationFormat>On-screen Show (4:3)</PresentationFormat>
  <Paragraphs>240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Dashboard</vt:lpstr>
      <vt:lpstr>Instagram Key Metrics Table | Pearl Brands</vt:lpstr>
      <vt:lpstr>Instagram Posts Table | Pearl Brands - 1 of 3</vt:lpstr>
      <vt:lpstr>Instagram Posts Table | Pearl Brands - 2 of 3</vt:lpstr>
      <vt:lpstr>Instagram Posts Table | Pearl Brands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Administrator</dc:creator>
  <cp:lastModifiedBy>Administrator</cp:lastModifiedBy>
  <cp:revision>1</cp:revision>
  <dcterms:created xsi:type="dcterms:W3CDTF">2018-10-02T08:10:45Z</dcterms:created>
  <dcterms:modified xsi:type="dcterms:W3CDTF">2018-10-02T08:11:01Z</dcterms:modified>
</cp:coreProperties>
</file>