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3" r:id="rId37"/>
    <p:sldId id="294" r:id="rId38"/>
    <p:sldId id="295" r:id="rId3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Secret Senses</c:v>
                </c:pt>
                <c:pt idx="5">
                  <c:v>WSPR By Sylvie Saliba</c:v>
                </c:pt>
                <c:pt idx="6">
                  <c:v>CULTI Milano - Lebanon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91959</c:v>
                </c:pt>
                <c:pt idx="1">
                  <c:v>76190</c:v>
                </c:pt>
                <c:pt idx="2">
                  <c:v>48074</c:v>
                </c:pt>
                <c:pt idx="3">
                  <c:v>12205</c:v>
                </c:pt>
                <c:pt idx="4">
                  <c:v>5730</c:v>
                </c:pt>
                <c:pt idx="5">
                  <c:v>4007</c:v>
                </c:pt>
                <c:pt idx="6">
                  <c:v>2610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0A-4098-BD8D-EC7B11D59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3953</c:v>
                </c:pt>
                <c:pt idx="1">
                  <c:v>2211</c:v>
                </c:pt>
                <c:pt idx="2">
                  <c:v>4277</c:v>
                </c:pt>
                <c:pt idx="3">
                  <c:v>976</c:v>
                </c:pt>
                <c:pt idx="4">
                  <c:v>211</c:v>
                </c:pt>
                <c:pt idx="5">
                  <c:v>214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22-4B9C-8A6C-CA5F8FF240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74</c:v>
                </c:pt>
                <c:pt idx="1">
                  <c:v>15</c:v>
                </c:pt>
                <c:pt idx="2">
                  <c:v>72</c:v>
                </c:pt>
                <c:pt idx="3">
                  <c:v>21</c:v>
                </c:pt>
                <c:pt idx="4">
                  <c:v>4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22-4B9C-8A6C-CA5F8FF240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22-4B9C-8A6C-CA5F8FF2401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22-4B9C-8A6C-CA5F8FF2401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22-4B9C-8A6C-CA5F8FF2401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322-4B9C-8A6C-CA5F8FF2401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35</c:v>
                </c:pt>
                <c:pt idx="1">
                  <c:v>26</c:v>
                </c:pt>
                <c:pt idx="2">
                  <c:v>14</c:v>
                </c:pt>
                <c:pt idx="3">
                  <c:v>19</c:v>
                </c:pt>
                <c:pt idx="4">
                  <c:v>5</c:v>
                </c:pt>
                <c:pt idx="5">
                  <c:v>12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322-4B9C-8A6C-CA5F8FF2401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25</c:v>
                </c:pt>
                <c:pt idx="1">
                  <c:v>0</c:v>
                </c:pt>
                <c:pt idx="2">
                  <c:v>4</c:v>
                </c:pt>
                <c:pt idx="3">
                  <c:v>4</c:v>
                </c:pt>
                <c:pt idx="4">
                  <c:v>1</c:v>
                </c:pt>
                <c:pt idx="5">
                  <c:v>7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322-4B9C-8A6C-CA5F8FF240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5721632"/>
        <c:axId val="415719992"/>
      </c:barChart>
      <c:catAx>
        <c:axId val="41572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719992"/>
        <c:crosses val="autoZero"/>
        <c:auto val="1"/>
        <c:lblAlgn val="ctr"/>
        <c:lblOffset val="100"/>
        <c:noMultiLvlLbl val="0"/>
      </c:catAx>
      <c:valAx>
        <c:axId val="41571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72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0.70051777400686999</c:v>
                </c:pt>
                <c:pt idx="3">
                  <c:v>0</c:v>
                </c:pt>
                <c:pt idx="4">
                  <c:v>0.63298022752484995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6.5264921192608003E-2</c:v>
                </c:pt>
                <c:pt idx="10">
                  <c:v>0</c:v>
                </c:pt>
                <c:pt idx="11">
                  <c:v>0.51994387216777005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0.47321700535224998</c:v>
                </c:pt>
                <c:pt idx="17">
                  <c:v>1.5774414986782E-2</c:v>
                </c:pt>
                <c:pt idx="18">
                  <c:v>0.78218489588998996</c:v>
                </c:pt>
                <c:pt idx="19">
                  <c:v>0</c:v>
                </c:pt>
                <c:pt idx="20">
                  <c:v>3.4800387154307E-2</c:v>
                </c:pt>
                <c:pt idx="21">
                  <c:v>0</c:v>
                </c:pt>
                <c:pt idx="22">
                  <c:v>0</c:v>
                </c:pt>
                <c:pt idx="23">
                  <c:v>0.62629118190713995</c:v>
                </c:pt>
                <c:pt idx="24">
                  <c:v>0</c:v>
                </c:pt>
                <c:pt idx="25">
                  <c:v>0.58283676221129999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C6-4AC5-B8B7-8C4E6DFE78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4.0728381112541998E-2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6.6980116098868003E-2</c:v>
                </c:pt>
                <c:pt idx="10">
                  <c:v>0</c:v>
                </c:pt>
                <c:pt idx="11">
                  <c:v>2.8142564479696999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9.1914178418550999E-3</c:v>
                </c:pt>
                <c:pt idx="17">
                  <c:v>0</c:v>
                </c:pt>
                <c:pt idx="18">
                  <c:v>9.1904524328441008E-3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2.2314103826212999E-2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C6-4AC5-B8B7-8C4E6DFE78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0.37802050917900998</c:v>
                </c:pt>
                <c:pt idx="3">
                  <c:v>0</c:v>
                </c:pt>
                <c:pt idx="4">
                  <c:v>0.15496191171866999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1.5464776990413001</c:v>
                </c:pt>
                <c:pt idx="10">
                  <c:v>0</c:v>
                </c:pt>
                <c:pt idx="11">
                  <c:v>1.7122146308949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1.2162359164462999</c:v>
                </c:pt>
                <c:pt idx="17">
                  <c:v>0</c:v>
                </c:pt>
                <c:pt idx="18">
                  <c:v>1.3410799441911001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1.3507044891672999</c:v>
                </c:pt>
                <c:pt idx="24">
                  <c:v>0</c:v>
                </c:pt>
                <c:pt idx="25">
                  <c:v>0.96952044106938995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C6-4AC5-B8B7-8C4E6DFE78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9.3497662558436001E-2</c:v>
                </c:pt>
                <c:pt idx="3">
                  <c:v>0</c:v>
                </c:pt>
                <c:pt idx="4">
                  <c:v>4.2290450816205999E-2</c:v>
                </c:pt>
                <c:pt idx="5">
                  <c:v>1.6883336147223E-2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1.1171776564469</c:v>
                </c:pt>
                <c:pt idx="10">
                  <c:v>0</c:v>
                </c:pt>
                <c:pt idx="11">
                  <c:v>9.2119587974206996E-2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1.1356128179716001</c:v>
                </c:pt>
                <c:pt idx="17">
                  <c:v>0</c:v>
                </c:pt>
                <c:pt idx="18">
                  <c:v>8.2433435001236996E-3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1.7898288347597</c:v>
                </c:pt>
                <c:pt idx="24">
                  <c:v>0</c:v>
                </c:pt>
                <c:pt idx="25">
                  <c:v>0.12325390304026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3C6-4AC5-B8B7-8C4E6DFE78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0.1122754491018</c:v>
                </c:pt>
                <c:pt idx="3">
                  <c:v>8.7325349301397001E-2</c:v>
                </c:pt>
                <c:pt idx="4">
                  <c:v>0.16217564870258999</c:v>
                </c:pt>
                <c:pt idx="5">
                  <c:v>0.12471938139187</c:v>
                </c:pt>
                <c:pt idx="6">
                  <c:v>0.13719131953106001</c:v>
                </c:pt>
                <c:pt idx="7">
                  <c:v>0</c:v>
                </c:pt>
                <c:pt idx="8">
                  <c:v>0</c:v>
                </c:pt>
                <c:pt idx="9">
                  <c:v>0.16221612178687</c:v>
                </c:pt>
                <c:pt idx="10">
                  <c:v>0</c:v>
                </c:pt>
                <c:pt idx="11">
                  <c:v>8.7390761548064994E-2</c:v>
                </c:pt>
                <c:pt idx="12">
                  <c:v>0.19147519147518999</c:v>
                </c:pt>
                <c:pt idx="13">
                  <c:v>0.1998001998002</c:v>
                </c:pt>
                <c:pt idx="14">
                  <c:v>0</c:v>
                </c:pt>
                <c:pt idx="15">
                  <c:v>0</c:v>
                </c:pt>
                <c:pt idx="16">
                  <c:v>0.16229712858925999</c:v>
                </c:pt>
                <c:pt idx="17">
                  <c:v>8.7390761548064994E-2</c:v>
                </c:pt>
                <c:pt idx="18">
                  <c:v>0.14977533699451001</c:v>
                </c:pt>
                <c:pt idx="19">
                  <c:v>0.13725979535812</c:v>
                </c:pt>
                <c:pt idx="20">
                  <c:v>0.19965061143000001</c:v>
                </c:pt>
                <c:pt idx="21">
                  <c:v>0</c:v>
                </c:pt>
                <c:pt idx="22">
                  <c:v>0</c:v>
                </c:pt>
                <c:pt idx="23">
                  <c:v>0.1497379585725</c:v>
                </c:pt>
                <c:pt idx="24">
                  <c:v>0.1497379585725</c:v>
                </c:pt>
                <c:pt idx="25">
                  <c:v>0.1497379585725</c:v>
                </c:pt>
                <c:pt idx="26">
                  <c:v>0</c:v>
                </c:pt>
                <c:pt idx="27">
                  <c:v>0.22466300549175999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3C6-4AC5-B8B7-8C4E6DFE78E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4.4331983805668003</c:v>
                </c:pt>
                <c:pt idx="3">
                  <c:v>0</c:v>
                </c:pt>
                <c:pt idx="4">
                  <c:v>8.0645161290322995E-2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7.8988941548183006E-2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0.19447685725399</c:v>
                </c:pt>
                <c:pt idx="17">
                  <c:v>0</c:v>
                </c:pt>
                <c:pt idx="18">
                  <c:v>0.15473887814313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7.7041602465330997E-2</c:v>
                </c:pt>
                <c:pt idx="24">
                  <c:v>0</c:v>
                </c:pt>
                <c:pt idx="25">
                  <c:v>7.6982294072362997E-2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3C6-4AC5-B8B7-8C4E6DFE78E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6.9613644274278005E-2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5.2219321148825E-2</c:v>
                </c:pt>
                <c:pt idx="10">
                  <c:v>0</c:v>
                </c:pt>
                <c:pt idx="11">
                  <c:v>3.4825004353126E-2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3.4849276877504998E-2</c:v>
                </c:pt>
                <c:pt idx="17">
                  <c:v>0</c:v>
                </c:pt>
                <c:pt idx="18">
                  <c:v>1.7427675148135001E-2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C6-4AC5-B8B7-8C4E6DFE78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611736"/>
        <c:axId val="424617312"/>
      </c:lineChart>
      <c:dateAx>
        <c:axId val="424611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17312"/>
        <c:crosses val="autoZero"/>
        <c:auto val="1"/>
        <c:lblOffset val="100"/>
        <c:baseTimeUnit val="days"/>
      </c:dateAx>
      <c:valAx>
        <c:axId val="42461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1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0.43842363489501002</c:v>
                </c:pt>
                <c:pt idx="1">
                  <c:v>6.5263501386848999E-2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BD-4372-A1E4-40782C808D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0.49378219498894999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BD-4372-A1E4-40782C808D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1.1406445895802</c:v>
                </c:pt>
                <c:pt idx="1">
                  <c:v>0</c:v>
                </c:pt>
                <c:pt idx="2">
                  <c:v>2.7820667974237999E-3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BD-4372-A1E4-40782C808D1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0.70476398257723005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BD-4372-A1E4-40782C808D1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0.14974842061637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BD-4372-A1E4-40782C808D1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1.0583224071541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ABD-4372-A1E4-40782C808D1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2.9849146361513E-2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ABD-4372-A1E4-40782C808D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615016"/>
        <c:axId val="424614688"/>
      </c:barChart>
      <c:catAx>
        <c:axId val="42461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14688"/>
        <c:crosses val="autoZero"/>
        <c:auto val="1"/>
        <c:lblAlgn val="ctr"/>
        <c:lblOffset val="100"/>
        <c:noMultiLvlLbl val="0"/>
      </c:catAx>
      <c:valAx>
        <c:axId val="42461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1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3934</c:v>
                </c:pt>
                <c:pt idx="1">
                  <c:v>4061</c:v>
                </c:pt>
                <c:pt idx="2">
                  <c:v>3920</c:v>
                </c:pt>
                <c:pt idx="3">
                  <c:v>3783</c:v>
                </c:pt>
                <c:pt idx="4">
                  <c:v>2753</c:v>
                </c:pt>
                <c:pt idx="5">
                  <c:v>2038</c:v>
                </c:pt>
                <c:pt idx="6">
                  <c:v>1716</c:v>
                </c:pt>
                <c:pt idx="7">
                  <c:v>1355</c:v>
                </c:pt>
                <c:pt idx="8">
                  <c:v>1038</c:v>
                </c:pt>
                <c:pt idx="9">
                  <c:v>852</c:v>
                </c:pt>
                <c:pt idx="10">
                  <c:v>682</c:v>
                </c:pt>
                <c:pt idx="11">
                  <c:v>527</c:v>
                </c:pt>
                <c:pt idx="12">
                  <c:v>540</c:v>
                </c:pt>
                <c:pt idx="13">
                  <c:v>607</c:v>
                </c:pt>
                <c:pt idx="14">
                  <c:v>611</c:v>
                </c:pt>
                <c:pt idx="15">
                  <c:v>604</c:v>
                </c:pt>
                <c:pt idx="16">
                  <c:v>635</c:v>
                </c:pt>
                <c:pt idx="17">
                  <c:v>756</c:v>
                </c:pt>
                <c:pt idx="18">
                  <c:v>746</c:v>
                </c:pt>
                <c:pt idx="19">
                  <c:v>945</c:v>
                </c:pt>
                <c:pt idx="20">
                  <c:v>1138</c:v>
                </c:pt>
                <c:pt idx="21">
                  <c:v>1161</c:v>
                </c:pt>
                <c:pt idx="22">
                  <c:v>1169</c:v>
                </c:pt>
                <c:pt idx="23">
                  <c:v>1108</c:v>
                </c:pt>
                <c:pt idx="24">
                  <c:v>1162</c:v>
                </c:pt>
                <c:pt idx="25">
                  <c:v>1051</c:v>
                </c:pt>
                <c:pt idx="26">
                  <c:v>953</c:v>
                </c:pt>
                <c:pt idx="27">
                  <c:v>979</c:v>
                </c:pt>
                <c:pt idx="28">
                  <c:v>971</c:v>
                </c:pt>
                <c:pt idx="29">
                  <c:v>963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AE-4357-8BE9-2CBA6A5698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843</c:v>
                </c:pt>
                <c:pt idx="1">
                  <c:v>766</c:v>
                </c:pt>
                <c:pt idx="2">
                  <c:v>756</c:v>
                </c:pt>
                <c:pt idx="3">
                  <c:v>716</c:v>
                </c:pt>
                <c:pt idx="4">
                  <c:v>668</c:v>
                </c:pt>
                <c:pt idx="5">
                  <c:v>625</c:v>
                </c:pt>
                <c:pt idx="6">
                  <c:v>591</c:v>
                </c:pt>
                <c:pt idx="7">
                  <c:v>550</c:v>
                </c:pt>
                <c:pt idx="8">
                  <c:v>503</c:v>
                </c:pt>
                <c:pt idx="9">
                  <c:v>469</c:v>
                </c:pt>
                <c:pt idx="10">
                  <c:v>436</c:v>
                </c:pt>
                <c:pt idx="11">
                  <c:v>415</c:v>
                </c:pt>
                <c:pt idx="12">
                  <c:v>406</c:v>
                </c:pt>
                <c:pt idx="13">
                  <c:v>402</c:v>
                </c:pt>
                <c:pt idx="14">
                  <c:v>359</c:v>
                </c:pt>
                <c:pt idx="15">
                  <c:v>341</c:v>
                </c:pt>
                <c:pt idx="16">
                  <c:v>423</c:v>
                </c:pt>
                <c:pt idx="17">
                  <c:v>657</c:v>
                </c:pt>
                <c:pt idx="18">
                  <c:v>846</c:v>
                </c:pt>
                <c:pt idx="19">
                  <c:v>1011</c:v>
                </c:pt>
                <c:pt idx="20">
                  <c:v>1138</c:v>
                </c:pt>
                <c:pt idx="21">
                  <c:v>1236</c:v>
                </c:pt>
                <c:pt idx="22">
                  <c:v>1368</c:v>
                </c:pt>
                <c:pt idx="23">
                  <c:v>1271</c:v>
                </c:pt>
                <c:pt idx="24">
                  <c:v>1200</c:v>
                </c:pt>
                <c:pt idx="25">
                  <c:v>1105</c:v>
                </c:pt>
                <c:pt idx="26">
                  <c:v>1048</c:v>
                </c:pt>
                <c:pt idx="27">
                  <c:v>1031</c:v>
                </c:pt>
                <c:pt idx="28">
                  <c:v>1016</c:v>
                </c:pt>
                <c:pt idx="29">
                  <c:v>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AE-4357-8BE9-2CBA6A5698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864</c:v>
                </c:pt>
                <c:pt idx="1">
                  <c:v>738</c:v>
                </c:pt>
                <c:pt idx="2">
                  <c:v>674</c:v>
                </c:pt>
                <c:pt idx="3">
                  <c:v>617</c:v>
                </c:pt>
                <c:pt idx="4">
                  <c:v>585</c:v>
                </c:pt>
                <c:pt idx="5">
                  <c:v>571</c:v>
                </c:pt>
                <c:pt idx="6">
                  <c:v>597</c:v>
                </c:pt>
                <c:pt idx="7">
                  <c:v>595</c:v>
                </c:pt>
                <c:pt idx="8">
                  <c:v>589</c:v>
                </c:pt>
                <c:pt idx="9">
                  <c:v>649</c:v>
                </c:pt>
                <c:pt idx="10">
                  <c:v>934</c:v>
                </c:pt>
                <c:pt idx="11">
                  <c:v>1114</c:v>
                </c:pt>
                <c:pt idx="12">
                  <c:v>1305</c:v>
                </c:pt>
                <c:pt idx="13">
                  <c:v>1434</c:v>
                </c:pt>
                <c:pt idx="14">
                  <c:v>1436</c:v>
                </c:pt>
                <c:pt idx="15">
                  <c:v>1434</c:v>
                </c:pt>
                <c:pt idx="16">
                  <c:v>1282</c:v>
                </c:pt>
                <c:pt idx="17">
                  <c:v>1221</c:v>
                </c:pt>
                <c:pt idx="18">
                  <c:v>1127</c:v>
                </c:pt>
                <c:pt idx="19">
                  <c:v>1078</c:v>
                </c:pt>
                <c:pt idx="20">
                  <c:v>1157</c:v>
                </c:pt>
                <c:pt idx="21">
                  <c:v>1155</c:v>
                </c:pt>
                <c:pt idx="22">
                  <c:v>1154</c:v>
                </c:pt>
                <c:pt idx="23">
                  <c:v>1081</c:v>
                </c:pt>
                <c:pt idx="24">
                  <c:v>1079</c:v>
                </c:pt>
                <c:pt idx="25">
                  <c:v>982</c:v>
                </c:pt>
                <c:pt idx="26">
                  <c:v>953</c:v>
                </c:pt>
                <c:pt idx="27">
                  <c:v>1043</c:v>
                </c:pt>
                <c:pt idx="28">
                  <c:v>1048</c:v>
                </c:pt>
                <c:pt idx="29">
                  <c:v>1041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AE-4357-8BE9-2CBA6A5698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403</c:v>
                </c:pt>
                <c:pt idx="1">
                  <c:v>395</c:v>
                </c:pt>
                <c:pt idx="2">
                  <c:v>430</c:v>
                </c:pt>
                <c:pt idx="3">
                  <c:v>461</c:v>
                </c:pt>
                <c:pt idx="4">
                  <c:v>464</c:v>
                </c:pt>
                <c:pt idx="5">
                  <c:v>489</c:v>
                </c:pt>
                <c:pt idx="6">
                  <c:v>495</c:v>
                </c:pt>
                <c:pt idx="7">
                  <c:v>481</c:v>
                </c:pt>
                <c:pt idx="8">
                  <c:v>457</c:v>
                </c:pt>
                <c:pt idx="9">
                  <c:v>428</c:v>
                </c:pt>
                <c:pt idx="10">
                  <c:v>398</c:v>
                </c:pt>
                <c:pt idx="11">
                  <c:v>398</c:v>
                </c:pt>
                <c:pt idx="12">
                  <c:v>404</c:v>
                </c:pt>
                <c:pt idx="13">
                  <c:v>395</c:v>
                </c:pt>
                <c:pt idx="14">
                  <c:v>413</c:v>
                </c:pt>
                <c:pt idx="15">
                  <c:v>457</c:v>
                </c:pt>
                <c:pt idx="16">
                  <c:v>439</c:v>
                </c:pt>
                <c:pt idx="17">
                  <c:v>425</c:v>
                </c:pt>
                <c:pt idx="18">
                  <c:v>377</c:v>
                </c:pt>
                <c:pt idx="19">
                  <c:v>350</c:v>
                </c:pt>
                <c:pt idx="20">
                  <c:v>310</c:v>
                </c:pt>
                <c:pt idx="21">
                  <c:v>253</c:v>
                </c:pt>
                <c:pt idx="22">
                  <c:v>206</c:v>
                </c:pt>
                <c:pt idx="23">
                  <c:v>227</c:v>
                </c:pt>
                <c:pt idx="24">
                  <c:v>275</c:v>
                </c:pt>
                <c:pt idx="25">
                  <c:v>333</c:v>
                </c:pt>
                <c:pt idx="26">
                  <c:v>412</c:v>
                </c:pt>
                <c:pt idx="27">
                  <c:v>473</c:v>
                </c:pt>
                <c:pt idx="28">
                  <c:v>544</c:v>
                </c:pt>
                <c:pt idx="29">
                  <c:v>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AE-4357-8BE9-2CBA6A5698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27</c:v>
                </c:pt>
                <c:pt idx="1">
                  <c:v>28</c:v>
                </c:pt>
                <c:pt idx="2">
                  <c:v>32</c:v>
                </c:pt>
                <c:pt idx="3">
                  <c:v>31</c:v>
                </c:pt>
                <c:pt idx="4">
                  <c:v>31</c:v>
                </c:pt>
                <c:pt idx="5">
                  <c:v>29</c:v>
                </c:pt>
                <c:pt idx="6">
                  <c:v>27</c:v>
                </c:pt>
                <c:pt idx="7">
                  <c:v>28</c:v>
                </c:pt>
                <c:pt idx="8">
                  <c:v>27</c:v>
                </c:pt>
                <c:pt idx="9">
                  <c:v>28</c:v>
                </c:pt>
                <c:pt idx="10">
                  <c:v>26</c:v>
                </c:pt>
                <c:pt idx="11">
                  <c:v>25</c:v>
                </c:pt>
                <c:pt idx="12">
                  <c:v>27</c:v>
                </c:pt>
                <c:pt idx="13">
                  <c:v>32</c:v>
                </c:pt>
                <c:pt idx="14">
                  <c:v>36</c:v>
                </c:pt>
                <c:pt idx="15">
                  <c:v>36</c:v>
                </c:pt>
                <c:pt idx="16">
                  <c:v>36</c:v>
                </c:pt>
                <c:pt idx="17">
                  <c:v>36</c:v>
                </c:pt>
                <c:pt idx="18">
                  <c:v>41</c:v>
                </c:pt>
                <c:pt idx="19">
                  <c:v>31</c:v>
                </c:pt>
                <c:pt idx="20">
                  <c:v>29</c:v>
                </c:pt>
                <c:pt idx="21">
                  <c:v>29</c:v>
                </c:pt>
                <c:pt idx="22">
                  <c:v>30</c:v>
                </c:pt>
                <c:pt idx="23">
                  <c:v>31</c:v>
                </c:pt>
                <c:pt idx="24">
                  <c:v>35</c:v>
                </c:pt>
                <c:pt idx="25">
                  <c:v>37</c:v>
                </c:pt>
                <c:pt idx="26">
                  <c:v>36</c:v>
                </c:pt>
                <c:pt idx="27">
                  <c:v>40</c:v>
                </c:pt>
                <c:pt idx="28">
                  <c:v>39</c:v>
                </c:pt>
                <c:pt idx="29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5AE-4357-8BE9-2CBA6A5698B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7</c:v>
                </c:pt>
                <c:pt idx="1">
                  <c:v>7</c:v>
                </c:pt>
                <c:pt idx="2">
                  <c:v>27</c:v>
                </c:pt>
                <c:pt idx="3">
                  <c:v>43</c:v>
                </c:pt>
                <c:pt idx="4">
                  <c:v>62</c:v>
                </c:pt>
                <c:pt idx="5">
                  <c:v>74</c:v>
                </c:pt>
                <c:pt idx="6">
                  <c:v>91</c:v>
                </c:pt>
                <c:pt idx="7">
                  <c:v>98</c:v>
                </c:pt>
                <c:pt idx="8">
                  <c:v>107</c:v>
                </c:pt>
                <c:pt idx="9">
                  <c:v>94</c:v>
                </c:pt>
                <c:pt idx="10">
                  <c:v>103</c:v>
                </c:pt>
                <c:pt idx="11">
                  <c:v>93</c:v>
                </c:pt>
                <c:pt idx="12">
                  <c:v>88</c:v>
                </c:pt>
                <c:pt idx="13">
                  <c:v>94</c:v>
                </c:pt>
                <c:pt idx="14">
                  <c:v>98</c:v>
                </c:pt>
                <c:pt idx="15">
                  <c:v>92</c:v>
                </c:pt>
                <c:pt idx="16">
                  <c:v>94</c:v>
                </c:pt>
                <c:pt idx="17">
                  <c:v>86</c:v>
                </c:pt>
                <c:pt idx="18">
                  <c:v>78</c:v>
                </c:pt>
                <c:pt idx="19">
                  <c:v>80</c:v>
                </c:pt>
                <c:pt idx="20">
                  <c:v>81</c:v>
                </c:pt>
                <c:pt idx="21">
                  <c:v>80</c:v>
                </c:pt>
                <c:pt idx="22">
                  <c:v>78</c:v>
                </c:pt>
                <c:pt idx="23">
                  <c:v>66</c:v>
                </c:pt>
                <c:pt idx="24">
                  <c:v>64</c:v>
                </c:pt>
                <c:pt idx="25">
                  <c:v>63</c:v>
                </c:pt>
                <c:pt idx="26">
                  <c:v>59</c:v>
                </c:pt>
                <c:pt idx="27">
                  <c:v>58</c:v>
                </c:pt>
                <c:pt idx="28">
                  <c:v>59</c:v>
                </c:pt>
                <c:pt idx="29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5AE-4357-8BE9-2CBA6A5698B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10</c:v>
                </c:pt>
                <c:pt idx="1">
                  <c:v>10</c:v>
                </c:pt>
                <c:pt idx="2">
                  <c:v>11</c:v>
                </c:pt>
                <c:pt idx="3">
                  <c:v>10</c:v>
                </c:pt>
                <c:pt idx="4">
                  <c:v>10</c:v>
                </c:pt>
                <c:pt idx="5">
                  <c:v>11</c:v>
                </c:pt>
                <c:pt idx="6">
                  <c:v>7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11</c:v>
                </c:pt>
                <c:pt idx="12">
                  <c:v>9</c:v>
                </c:pt>
                <c:pt idx="13">
                  <c:v>9</c:v>
                </c:pt>
                <c:pt idx="14">
                  <c:v>8</c:v>
                </c:pt>
                <c:pt idx="15">
                  <c:v>8</c:v>
                </c:pt>
                <c:pt idx="16">
                  <c:v>6</c:v>
                </c:pt>
                <c:pt idx="17">
                  <c:v>4</c:v>
                </c:pt>
                <c:pt idx="18">
                  <c:v>3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4</c:v>
                </c:pt>
                <c:pt idx="24">
                  <c:v>4</c:v>
                </c:pt>
                <c:pt idx="25">
                  <c:v>3</c:v>
                </c:pt>
                <c:pt idx="26">
                  <c:v>2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5AE-4357-8BE9-2CBA6A569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610424"/>
        <c:axId val="424610752"/>
      </c:lineChart>
      <c:dateAx>
        <c:axId val="424610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10752"/>
        <c:crosses val="autoZero"/>
        <c:auto val="1"/>
        <c:lblOffset val="100"/>
        <c:baseTimeUnit val="days"/>
      </c:dateAx>
      <c:valAx>
        <c:axId val="42461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1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628</c:v>
                </c:pt>
                <c:pt idx="3">
                  <c:v>0</c:v>
                </c:pt>
                <c:pt idx="4">
                  <c:v>565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57</c:v>
                </c:pt>
                <c:pt idx="10">
                  <c:v>0</c:v>
                </c:pt>
                <c:pt idx="11">
                  <c:v>455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428</c:v>
                </c:pt>
                <c:pt idx="17">
                  <c:v>13</c:v>
                </c:pt>
                <c:pt idx="18">
                  <c:v>680</c:v>
                </c:pt>
                <c:pt idx="19">
                  <c:v>0</c:v>
                </c:pt>
                <c:pt idx="20">
                  <c:v>25</c:v>
                </c:pt>
                <c:pt idx="21">
                  <c:v>0</c:v>
                </c:pt>
                <c:pt idx="22">
                  <c:v>0</c:v>
                </c:pt>
                <c:pt idx="23">
                  <c:v>561</c:v>
                </c:pt>
                <c:pt idx="24">
                  <c:v>0</c:v>
                </c:pt>
                <c:pt idx="25">
                  <c:v>528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C0-47F3-8C7C-75690143FC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43</c:v>
                </c:pt>
                <c:pt idx="10">
                  <c:v>0</c:v>
                </c:pt>
                <c:pt idx="11">
                  <c:v>2118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0</c:v>
                </c:pt>
                <c:pt idx="18">
                  <c:v>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17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C0-47F3-8C7C-75690143FC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173</c:v>
                </c:pt>
                <c:pt idx="3">
                  <c:v>0</c:v>
                </c:pt>
                <c:pt idx="4">
                  <c:v>72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726</c:v>
                </c:pt>
                <c:pt idx="10">
                  <c:v>0</c:v>
                </c:pt>
                <c:pt idx="11">
                  <c:v>812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567</c:v>
                </c:pt>
                <c:pt idx="17">
                  <c:v>0</c:v>
                </c:pt>
                <c:pt idx="18">
                  <c:v>626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629</c:v>
                </c:pt>
                <c:pt idx="24">
                  <c:v>0</c:v>
                </c:pt>
                <c:pt idx="25">
                  <c:v>454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C0-47F3-8C7C-75690143FC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7</c:v>
                </c:pt>
                <c:pt idx="3">
                  <c:v>0</c:v>
                </c:pt>
                <c:pt idx="4">
                  <c:v>5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126</c:v>
                </c:pt>
                <c:pt idx="10">
                  <c:v>0</c:v>
                </c:pt>
                <c:pt idx="11">
                  <c:v>7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134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213</c:v>
                </c:pt>
                <c:pt idx="24">
                  <c:v>0</c:v>
                </c:pt>
                <c:pt idx="25">
                  <c:v>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C0-47F3-8C7C-75690143FCF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0</c:v>
                </c:pt>
                <c:pt idx="11">
                  <c:v>3</c:v>
                </c:pt>
                <c:pt idx="12">
                  <c:v>6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3</c:v>
                </c:pt>
                <c:pt idx="18">
                  <c:v>6</c:v>
                </c:pt>
                <c:pt idx="19">
                  <c:v>5</c:v>
                </c:pt>
                <c:pt idx="20">
                  <c:v>8</c:v>
                </c:pt>
                <c:pt idx="21">
                  <c:v>0</c:v>
                </c:pt>
                <c:pt idx="22">
                  <c:v>0</c:v>
                </c:pt>
                <c:pt idx="23">
                  <c:v>5</c:v>
                </c:pt>
                <c:pt idx="24">
                  <c:v>6</c:v>
                </c:pt>
                <c:pt idx="25">
                  <c:v>5</c:v>
                </c:pt>
                <c:pt idx="26">
                  <c:v>0</c:v>
                </c:pt>
                <c:pt idx="27">
                  <c:v>7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2C0-47F3-8C7C-75690143FCF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99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2C0-47F3-8C7C-75690143FCF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2C0-47F3-8C7C-75690143F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621576"/>
        <c:axId val="424623544"/>
      </c:lineChart>
      <c:dateAx>
        <c:axId val="424621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23544"/>
        <c:crosses val="autoZero"/>
        <c:auto val="1"/>
        <c:lblOffset val="100"/>
        <c:baseTimeUnit val="days"/>
      </c:dateAx>
      <c:valAx>
        <c:axId val="42462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2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18</c:v>
                </c:pt>
                <c:pt idx="19">
                  <c:v>0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33-49A2-843B-DFA28A60E9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0</c:v>
                </c:pt>
                <c:pt idx="11">
                  <c:v>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33-49A2-843B-DFA28A60E9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33-49A2-843B-DFA28A60E9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33-49A2-843B-DFA28A60E9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133-49A2-843B-DFA28A60E9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133-49A2-843B-DFA28A60E9A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133-49A2-843B-DFA28A60E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101384"/>
        <c:axId val="423102040"/>
      </c:lineChart>
      <c:dateAx>
        <c:axId val="423101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102040"/>
        <c:crosses val="autoZero"/>
        <c:auto val="1"/>
        <c:lblOffset val="100"/>
        <c:baseTimeUnit val="days"/>
      </c:dateAx>
      <c:valAx>
        <c:axId val="42310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10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6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0F-48C1-8134-72F8DC0F09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0F-48C1-8134-72F8DC0F09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0F-48C1-8134-72F8DC0F09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0F-48C1-8134-72F8DC0F09F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70F-48C1-8134-72F8DC0F09F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70F-48C1-8134-72F8DC0F09F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70F-48C1-8134-72F8DC0F0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090560"/>
        <c:axId val="423091544"/>
      </c:lineChart>
      <c:dateAx>
        <c:axId val="423090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091544"/>
        <c:crosses val="autoZero"/>
        <c:auto val="1"/>
        <c:lblOffset val="100"/>
        <c:baseTimeUnit val="days"/>
      </c:dateAx>
      <c:valAx>
        <c:axId val="42309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09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644</c:v>
                </c:pt>
                <c:pt idx="3">
                  <c:v>0</c:v>
                </c:pt>
                <c:pt idx="4">
                  <c:v>582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60</c:v>
                </c:pt>
                <c:pt idx="10">
                  <c:v>0</c:v>
                </c:pt>
                <c:pt idx="11">
                  <c:v>478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435</c:v>
                </c:pt>
                <c:pt idx="17">
                  <c:v>14</c:v>
                </c:pt>
                <c:pt idx="18">
                  <c:v>719</c:v>
                </c:pt>
                <c:pt idx="19">
                  <c:v>0</c:v>
                </c:pt>
                <c:pt idx="20">
                  <c:v>32</c:v>
                </c:pt>
                <c:pt idx="21">
                  <c:v>0</c:v>
                </c:pt>
                <c:pt idx="22">
                  <c:v>0</c:v>
                </c:pt>
                <c:pt idx="23">
                  <c:v>576</c:v>
                </c:pt>
                <c:pt idx="24">
                  <c:v>0</c:v>
                </c:pt>
                <c:pt idx="25">
                  <c:v>536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C2-45BB-9170-96ECCFF442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51</c:v>
                </c:pt>
                <c:pt idx="10">
                  <c:v>0</c:v>
                </c:pt>
                <c:pt idx="11">
                  <c:v>2143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7</c:v>
                </c:pt>
                <c:pt idx="17">
                  <c:v>0</c:v>
                </c:pt>
                <c:pt idx="18">
                  <c:v>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17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C2-45BB-9170-96ECCFF442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181</c:v>
                </c:pt>
                <c:pt idx="3">
                  <c:v>0</c:v>
                </c:pt>
                <c:pt idx="4">
                  <c:v>74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742</c:v>
                </c:pt>
                <c:pt idx="10">
                  <c:v>0</c:v>
                </c:pt>
                <c:pt idx="11">
                  <c:v>822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584</c:v>
                </c:pt>
                <c:pt idx="17">
                  <c:v>0</c:v>
                </c:pt>
                <c:pt idx="18">
                  <c:v>644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649</c:v>
                </c:pt>
                <c:pt idx="24">
                  <c:v>0</c:v>
                </c:pt>
                <c:pt idx="25">
                  <c:v>466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C2-45BB-9170-96ECCFF442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11</c:v>
                </c:pt>
                <c:pt idx="3">
                  <c:v>0</c:v>
                </c:pt>
                <c:pt idx="4">
                  <c:v>5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133</c:v>
                </c:pt>
                <c:pt idx="10">
                  <c:v>0</c:v>
                </c:pt>
                <c:pt idx="11">
                  <c:v>11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137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217</c:v>
                </c:pt>
                <c:pt idx="24">
                  <c:v>0</c:v>
                </c:pt>
                <c:pt idx="25">
                  <c:v>15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3C2-45BB-9170-96ECCFF442C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0</c:v>
                </c:pt>
                <c:pt idx="11">
                  <c:v>3</c:v>
                </c:pt>
                <c:pt idx="12">
                  <c:v>7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3</c:v>
                </c:pt>
                <c:pt idx="18">
                  <c:v>6</c:v>
                </c:pt>
                <c:pt idx="19">
                  <c:v>5</c:v>
                </c:pt>
                <c:pt idx="20">
                  <c:v>8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6</c:v>
                </c:pt>
                <c:pt idx="25">
                  <c:v>6</c:v>
                </c:pt>
                <c:pt idx="26">
                  <c:v>0</c:v>
                </c:pt>
                <c:pt idx="27">
                  <c:v>9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3C2-45BB-9170-96ECCFF442C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109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3C2-45BB-9170-96ECCFF442C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C2-45BB-9170-96ECCFF44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092200"/>
        <c:axId val="423100400"/>
      </c:lineChart>
      <c:dateAx>
        <c:axId val="423092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100400"/>
        <c:crosses val="autoZero"/>
        <c:auto val="1"/>
        <c:lblOffset val="100"/>
        <c:baseTimeUnit val="days"/>
      </c:dateAx>
      <c:valAx>
        <c:axId val="42310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09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91888</c:v>
                </c:pt>
                <c:pt idx="1">
                  <c:v>91919</c:v>
                </c:pt>
                <c:pt idx="2">
                  <c:v>91923</c:v>
                </c:pt>
                <c:pt idx="3">
                  <c:v>91930</c:v>
                </c:pt>
                <c:pt idx="4">
                  <c:v>91930</c:v>
                </c:pt>
                <c:pt idx="5">
                  <c:v>91934</c:v>
                </c:pt>
                <c:pt idx="6">
                  <c:v>91925</c:v>
                </c:pt>
                <c:pt idx="7">
                  <c:v>91920</c:v>
                </c:pt>
                <c:pt idx="8">
                  <c:v>91914</c:v>
                </c:pt>
                <c:pt idx="9">
                  <c:v>91917</c:v>
                </c:pt>
                <c:pt idx="10">
                  <c:v>91918</c:v>
                </c:pt>
                <c:pt idx="11">
                  <c:v>91911</c:v>
                </c:pt>
                <c:pt idx="12">
                  <c:v>91921</c:v>
                </c:pt>
                <c:pt idx="13">
                  <c:v>91922</c:v>
                </c:pt>
                <c:pt idx="14">
                  <c:v>91913</c:v>
                </c:pt>
                <c:pt idx="15">
                  <c:v>91907</c:v>
                </c:pt>
                <c:pt idx="16">
                  <c:v>91903</c:v>
                </c:pt>
                <c:pt idx="17">
                  <c:v>91904</c:v>
                </c:pt>
                <c:pt idx="18">
                  <c:v>91916</c:v>
                </c:pt>
                <c:pt idx="19">
                  <c:v>91939</c:v>
                </c:pt>
                <c:pt idx="20">
                  <c:v>91948</c:v>
                </c:pt>
                <c:pt idx="21">
                  <c:v>91952</c:v>
                </c:pt>
                <c:pt idx="22">
                  <c:v>91955</c:v>
                </c:pt>
                <c:pt idx="23">
                  <c:v>91956</c:v>
                </c:pt>
                <c:pt idx="24">
                  <c:v>91948</c:v>
                </c:pt>
                <c:pt idx="25">
                  <c:v>91951</c:v>
                </c:pt>
                <c:pt idx="26">
                  <c:v>91952</c:v>
                </c:pt>
                <c:pt idx="27">
                  <c:v>91956</c:v>
                </c:pt>
                <c:pt idx="28">
                  <c:v>91960</c:v>
                </c:pt>
                <c:pt idx="29">
                  <c:v>91961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5F-48E1-817C-E406EA6C3F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76107</c:v>
                </c:pt>
                <c:pt idx="1">
                  <c:v>76110</c:v>
                </c:pt>
                <c:pt idx="2">
                  <c:v>76101</c:v>
                </c:pt>
                <c:pt idx="3">
                  <c:v>76107</c:v>
                </c:pt>
                <c:pt idx="4">
                  <c:v>76117</c:v>
                </c:pt>
                <c:pt idx="5">
                  <c:v>76121</c:v>
                </c:pt>
                <c:pt idx="6">
                  <c:v>76120</c:v>
                </c:pt>
                <c:pt idx="7">
                  <c:v>76124</c:v>
                </c:pt>
                <c:pt idx="8">
                  <c:v>76129</c:v>
                </c:pt>
                <c:pt idx="9">
                  <c:v>76138</c:v>
                </c:pt>
                <c:pt idx="10">
                  <c:v>76142</c:v>
                </c:pt>
                <c:pt idx="11">
                  <c:v>76142</c:v>
                </c:pt>
                <c:pt idx="12">
                  <c:v>76142</c:v>
                </c:pt>
                <c:pt idx="13">
                  <c:v>76143</c:v>
                </c:pt>
                <c:pt idx="14">
                  <c:v>76142</c:v>
                </c:pt>
                <c:pt idx="15">
                  <c:v>76146</c:v>
                </c:pt>
                <c:pt idx="16">
                  <c:v>76149</c:v>
                </c:pt>
                <c:pt idx="17">
                  <c:v>76155</c:v>
                </c:pt>
                <c:pt idx="18">
                  <c:v>76160</c:v>
                </c:pt>
                <c:pt idx="19">
                  <c:v>76165</c:v>
                </c:pt>
                <c:pt idx="20">
                  <c:v>76171</c:v>
                </c:pt>
                <c:pt idx="21">
                  <c:v>76171</c:v>
                </c:pt>
                <c:pt idx="22">
                  <c:v>76177</c:v>
                </c:pt>
                <c:pt idx="23">
                  <c:v>76182</c:v>
                </c:pt>
                <c:pt idx="24">
                  <c:v>76181</c:v>
                </c:pt>
                <c:pt idx="25">
                  <c:v>76182</c:v>
                </c:pt>
                <c:pt idx="26">
                  <c:v>76185</c:v>
                </c:pt>
                <c:pt idx="27">
                  <c:v>76192</c:v>
                </c:pt>
                <c:pt idx="28">
                  <c:v>76195</c:v>
                </c:pt>
                <c:pt idx="29">
                  <c:v>76200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5F-48E1-817C-E406EA6C3F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47877</c:v>
                </c:pt>
                <c:pt idx="1">
                  <c:v>47873</c:v>
                </c:pt>
                <c:pt idx="2">
                  <c:v>47887</c:v>
                </c:pt>
                <c:pt idx="3">
                  <c:v>47913</c:v>
                </c:pt>
                <c:pt idx="4">
                  <c:v>47929</c:v>
                </c:pt>
                <c:pt idx="5">
                  <c:v>47976</c:v>
                </c:pt>
                <c:pt idx="6">
                  <c:v>47980</c:v>
                </c:pt>
                <c:pt idx="7">
                  <c:v>47980</c:v>
                </c:pt>
                <c:pt idx="8">
                  <c:v>47975</c:v>
                </c:pt>
                <c:pt idx="9">
                  <c:v>47983</c:v>
                </c:pt>
                <c:pt idx="10">
                  <c:v>48008</c:v>
                </c:pt>
                <c:pt idx="11">
                  <c:v>48011</c:v>
                </c:pt>
                <c:pt idx="12">
                  <c:v>48020</c:v>
                </c:pt>
                <c:pt idx="13">
                  <c:v>48016</c:v>
                </c:pt>
                <c:pt idx="14">
                  <c:v>48012</c:v>
                </c:pt>
                <c:pt idx="15">
                  <c:v>48011</c:v>
                </c:pt>
                <c:pt idx="16">
                  <c:v>48018</c:v>
                </c:pt>
                <c:pt idx="17">
                  <c:v>48022</c:v>
                </c:pt>
                <c:pt idx="18">
                  <c:v>48021</c:v>
                </c:pt>
                <c:pt idx="19">
                  <c:v>48046</c:v>
                </c:pt>
                <c:pt idx="20">
                  <c:v>48046</c:v>
                </c:pt>
                <c:pt idx="21">
                  <c:v>48044</c:v>
                </c:pt>
                <c:pt idx="22">
                  <c:v>48039</c:v>
                </c:pt>
                <c:pt idx="23">
                  <c:v>48052</c:v>
                </c:pt>
                <c:pt idx="24">
                  <c:v>48062</c:v>
                </c:pt>
                <c:pt idx="25">
                  <c:v>48068</c:v>
                </c:pt>
                <c:pt idx="26">
                  <c:v>48076</c:v>
                </c:pt>
                <c:pt idx="27">
                  <c:v>48083</c:v>
                </c:pt>
                <c:pt idx="28">
                  <c:v>48085</c:v>
                </c:pt>
                <c:pt idx="29">
                  <c:v>48086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5F-48E1-817C-E406EA6C3F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11749</c:v>
                </c:pt>
                <c:pt idx="1">
                  <c:v>11763</c:v>
                </c:pt>
                <c:pt idx="2">
                  <c:v>11787</c:v>
                </c:pt>
                <c:pt idx="3">
                  <c:v>11823</c:v>
                </c:pt>
                <c:pt idx="4">
                  <c:v>11845</c:v>
                </c:pt>
                <c:pt idx="5">
                  <c:v>11863</c:v>
                </c:pt>
                <c:pt idx="6">
                  <c:v>11879</c:v>
                </c:pt>
                <c:pt idx="7">
                  <c:v>11892</c:v>
                </c:pt>
                <c:pt idx="8">
                  <c:v>11905</c:v>
                </c:pt>
                <c:pt idx="9">
                  <c:v>11912</c:v>
                </c:pt>
                <c:pt idx="10">
                  <c:v>11933</c:v>
                </c:pt>
                <c:pt idx="11">
                  <c:v>11970</c:v>
                </c:pt>
                <c:pt idx="12">
                  <c:v>12005</c:v>
                </c:pt>
                <c:pt idx="13">
                  <c:v>12038</c:v>
                </c:pt>
                <c:pt idx="14">
                  <c:v>12082</c:v>
                </c:pt>
                <c:pt idx="15">
                  <c:v>12110</c:v>
                </c:pt>
                <c:pt idx="16">
                  <c:v>12118</c:v>
                </c:pt>
                <c:pt idx="17">
                  <c:v>12130</c:v>
                </c:pt>
                <c:pt idx="18">
                  <c:v>12127</c:v>
                </c:pt>
                <c:pt idx="19">
                  <c:v>12133</c:v>
                </c:pt>
                <c:pt idx="20">
                  <c:v>12139</c:v>
                </c:pt>
                <c:pt idx="21">
                  <c:v>12142</c:v>
                </c:pt>
                <c:pt idx="22">
                  <c:v>12146</c:v>
                </c:pt>
                <c:pt idx="23">
                  <c:v>12162</c:v>
                </c:pt>
                <c:pt idx="24">
                  <c:v>12166</c:v>
                </c:pt>
                <c:pt idx="25">
                  <c:v>12178</c:v>
                </c:pt>
                <c:pt idx="26">
                  <c:v>12188</c:v>
                </c:pt>
                <c:pt idx="27">
                  <c:v>12194</c:v>
                </c:pt>
                <c:pt idx="28">
                  <c:v>12200</c:v>
                </c:pt>
                <c:pt idx="29">
                  <c:v>12201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5F-48E1-817C-E406EA6C3F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4007</c:v>
                </c:pt>
                <c:pt idx="1">
                  <c:v>4008</c:v>
                </c:pt>
                <c:pt idx="2">
                  <c:v>4007</c:v>
                </c:pt>
                <c:pt idx="3">
                  <c:v>4009</c:v>
                </c:pt>
                <c:pt idx="4">
                  <c:v>4009</c:v>
                </c:pt>
                <c:pt idx="5">
                  <c:v>4009</c:v>
                </c:pt>
                <c:pt idx="6">
                  <c:v>4010</c:v>
                </c:pt>
                <c:pt idx="7">
                  <c:v>4009</c:v>
                </c:pt>
                <c:pt idx="8">
                  <c:v>4009</c:v>
                </c:pt>
                <c:pt idx="9">
                  <c:v>4005</c:v>
                </c:pt>
                <c:pt idx="10">
                  <c:v>4004</c:v>
                </c:pt>
                <c:pt idx="11">
                  <c:v>4004</c:v>
                </c:pt>
                <c:pt idx="12">
                  <c:v>4004</c:v>
                </c:pt>
                <c:pt idx="13">
                  <c:v>4006</c:v>
                </c:pt>
                <c:pt idx="14">
                  <c:v>4006</c:v>
                </c:pt>
                <c:pt idx="15">
                  <c:v>4005</c:v>
                </c:pt>
                <c:pt idx="16">
                  <c:v>4005</c:v>
                </c:pt>
                <c:pt idx="17">
                  <c:v>4005</c:v>
                </c:pt>
                <c:pt idx="18">
                  <c:v>4007</c:v>
                </c:pt>
                <c:pt idx="19">
                  <c:v>4008</c:v>
                </c:pt>
                <c:pt idx="20">
                  <c:v>4006</c:v>
                </c:pt>
                <c:pt idx="21">
                  <c:v>4007</c:v>
                </c:pt>
                <c:pt idx="22">
                  <c:v>4007</c:v>
                </c:pt>
                <c:pt idx="23">
                  <c:v>4006</c:v>
                </c:pt>
                <c:pt idx="24">
                  <c:v>4007</c:v>
                </c:pt>
                <c:pt idx="25">
                  <c:v>4006</c:v>
                </c:pt>
                <c:pt idx="26">
                  <c:v>4007</c:v>
                </c:pt>
                <c:pt idx="27">
                  <c:v>4007</c:v>
                </c:pt>
                <c:pt idx="28">
                  <c:v>4007</c:v>
                </c:pt>
                <c:pt idx="29">
                  <c:v>4007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5F-48E1-817C-E406EA6C3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791872"/>
        <c:axId val="415714416"/>
      </c:lineChart>
      <c:dateAx>
        <c:axId val="390791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714416"/>
        <c:crosses val="autoZero"/>
        <c:auto val="1"/>
        <c:lblOffset val="100"/>
        <c:baseTimeUnit val="days"/>
      </c:dateAx>
      <c:valAx>
        <c:axId val="41571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9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1</c:v>
                </c:pt>
                <c:pt idx="4">
                  <c:v>7</c:v>
                </c:pt>
                <c:pt idx="5">
                  <c:v>6</c:v>
                </c:pt>
                <c:pt idx="6">
                  <c:v>8</c:v>
                </c:pt>
                <c:pt idx="7">
                  <c:v>6</c:v>
                </c:pt>
                <c:pt idx="8">
                  <c:v>9</c:v>
                </c:pt>
                <c:pt idx="9">
                  <c:v>11</c:v>
                </c:pt>
                <c:pt idx="10">
                  <c:v>3</c:v>
                </c:pt>
                <c:pt idx="11">
                  <c:v>9</c:v>
                </c:pt>
                <c:pt idx="12">
                  <c:v>4</c:v>
                </c:pt>
                <c:pt idx="13">
                  <c:v>3</c:v>
                </c:pt>
                <c:pt idx="14">
                  <c:v>7</c:v>
                </c:pt>
                <c:pt idx="15">
                  <c:v>5</c:v>
                </c:pt>
                <c:pt idx="16">
                  <c:v>3</c:v>
                </c:pt>
                <c:pt idx="17">
                  <c:v>2</c:v>
                </c:pt>
                <c:pt idx="18">
                  <c:v>5</c:v>
                </c:pt>
                <c:pt idx="19">
                  <c:v>3</c:v>
                </c:pt>
                <c:pt idx="20">
                  <c:v>8</c:v>
                </c:pt>
                <c:pt idx="21">
                  <c:v>2</c:v>
                </c:pt>
                <c:pt idx="22">
                  <c:v>3</c:v>
                </c:pt>
                <c:pt idx="23">
                  <c:v>8</c:v>
                </c:pt>
                <c:pt idx="24">
                  <c:v>8</c:v>
                </c:pt>
                <c:pt idx="25">
                  <c:v>4</c:v>
                </c:pt>
                <c:pt idx="26">
                  <c:v>6</c:v>
                </c:pt>
                <c:pt idx="27">
                  <c:v>5</c:v>
                </c:pt>
                <c:pt idx="28">
                  <c:v>2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C1-42F1-A1B2-D68DE0A150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</c:v>
                </c:pt>
                <c:pt idx="1">
                  <c:v>11</c:v>
                </c:pt>
                <c:pt idx="2">
                  <c:v>13</c:v>
                </c:pt>
                <c:pt idx="3">
                  <c:v>6</c:v>
                </c:pt>
                <c:pt idx="4">
                  <c:v>5</c:v>
                </c:pt>
                <c:pt idx="5">
                  <c:v>9</c:v>
                </c:pt>
                <c:pt idx="6">
                  <c:v>5</c:v>
                </c:pt>
                <c:pt idx="7">
                  <c:v>8</c:v>
                </c:pt>
                <c:pt idx="8">
                  <c:v>10</c:v>
                </c:pt>
                <c:pt idx="9">
                  <c:v>12</c:v>
                </c:pt>
                <c:pt idx="10">
                  <c:v>4</c:v>
                </c:pt>
                <c:pt idx="11">
                  <c:v>10</c:v>
                </c:pt>
                <c:pt idx="12">
                  <c:v>5</c:v>
                </c:pt>
                <c:pt idx="13">
                  <c:v>7</c:v>
                </c:pt>
                <c:pt idx="14">
                  <c:v>11</c:v>
                </c:pt>
                <c:pt idx="15">
                  <c:v>7</c:v>
                </c:pt>
                <c:pt idx="16">
                  <c:v>10</c:v>
                </c:pt>
                <c:pt idx="17">
                  <c:v>5</c:v>
                </c:pt>
                <c:pt idx="18">
                  <c:v>5</c:v>
                </c:pt>
                <c:pt idx="19">
                  <c:v>3</c:v>
                </c:pt>
                <c:pt idx="20">
                  <c:v>4</c:v>
                </c:pt>
                <c:pt idx="21">
                  <c:v>3</c:v>
                </c:pt>
                <c:pt idx="22">
                  <c:v>7</c:v>
                </c:pt>
                <c:pt idx="23">
                  <c:v>3</c:v>
                </c:pt>
                <c:pt idx="24">
                  <c:v>6</c:v>
                </c:pt>
                <c:pt idx="25">
                  <c:v>7</c:v>
                </c:pt>
                <c:pt idx="26">
                  <c:v>8</c:v>
                </c:pt>
                <c:pt idx="27">
                  <c:v>7</c:v>
                </c:pt>
                <c:pt idx="28">
                  <c:v>4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C1-42F1-A1B2-D68DE0A150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5</c:v>
                </c:pt>
                <c:pt idx="7">
                  <c:v>3</c:v>
                </c:pt>
                <c:pt idx="8">
                  <c:v>6</c:v>
                </c:pt>
                <c:pt idx="9">
                  <c:v>3</c:v>
                </c:pt>
                <c:pt idx="10">
                  <c:v>4</c:v>
                </c:pt>
                <c:pt idx="11">
                  <c:v>6</c:v>
                </c:pt>
                <c:pt idx="12">
                  <c:v>6</c:v>
                </c:pt>
                <c:pt idx="13">
                  <c:v>5</c:v>
                </c:pt>
                <c:pt idx="14">
                  <c:v>3</c:v>
                </c:pt>
                <c:pt idx="15">
                  <c:v>5</c:v>
                </c:pt>
                <c:pt idx="16">
                  <c:v>2</c:v>
                </c:pt>
                <c:pt idx="17">
                  <c:v>4</c:v>
                </c:pt>
                <c:pt idx="18">
                  <c:v>7</c:v>
                </c:pt>
                <c:pt idx="19">
                  <c:v>1</c:v>
                </c:pt>
                <c:pt idx="20">
                  <c:v>4</c:v>
                </c:pt>
                <c:pt idx="21">
                  <c:v>5</c:v>
                </c:pt>
                <c:pt idx="22">
                  <c:v>6</c:v>
                </c:pt>
                <c:pt idx="23">
                  <c:v>5</c:v>
                </c:pt>
                <c:pt idx="24">
                  <c:v>4</c:v>
                </c:pt>
                <c:pt idx="25">
                  <c:v>5</c:v>
                </c:pt>
                <c:pt idx="26">
                  <c:v>5</c:v>
                </c:pt>
                <c:pt idx="27">
                  <c:v>1</c:v>
                </c:pt>
                <c:pt idx="28">
                  <c:v>2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C1-42F1-A1B2-D68DE0A150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5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2</c:v>
                </c:pt>
                <c:pt idx="27">
                  <c:v>3</c:v>
                </c:pt>
                <c:pt idx="28">
                  <c:v>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C1-42F1-A1B2-D68DE0A1506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1C1-42F1-A1B2-D68DE0A15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561608"/>
        <c:axId val="401560952"/>
      </c:lineChart>
      <c:dateAx>
        <c:axId val="40156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60952"/>
        <c:crosses val="autoZero"/>
        <c:auto val="1"/>
        <c:lblOffset val="100"/>
        <c:baseTimeUnit val="days"/>
      </c:dateAx>
      <c:valAx>
        <c:axId val="40156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6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41959</c:v>
                </c:pt>
                <c:pt idx="1">
                  <c:v>43933</c:v>
                </c:pt>
                <c:pt idx="2">
                  <c:v>15049</c:v>
                </c:pt>
                <c:pt idx="3">
                  <c:v>11999</c:v>
                </c:pt>
                <c:pt idx="4">
                  <c:v>16484</c:v>
                </c:pt>
                <c:pt idx="5">
                  <c:v>17246</c:v>
                </c:pt>
                <c:pt idx="6">
                  <c:v>13415</c:v>
                </c:pt>
                <c:pt idx="7">
                  <c:v>14581</c:v>
                </c:pt>
                <c:pt idx="8">
                  <c:v>17375</c:v>
                </c:pt>
                <c:pt idx="9">
                  <c:v>26834</c:v>
                </c:pt>
                <c:pt idx="10">
                  <c:v>22750</c:v>
                </c:pt>
                <c:pt idx="11">
                  <c:v>22840</c:v>
                </c:pt>
                <c:pt idx="12">
                  <c:v>19127</c:v>
                </c:pt>
                <c:pt idx="13">
                  <c:v>13410</c:v>
                </c:pt>
                <c:pt idx="14">
                  <c:v>13598</c:v>
                </c:pt>
                <c:pt idx="15">
                  <c:v>15667</c:v>
                </c:pt>
                <c:pt idx="16">
                  <c:v>16189</c:v>
                </c:pt>
                <c:pt idx="17">
                  <c:v>14421</c:v>
                </c:pt>
                <c:pt idx="18">
                  <c:v>18301</c:v>
                </c:pt>
                <c:pt idx="19">
                  <c:v>19731</c:v>
                </c:pt>
                <c:pt idx="20">
                  <c:v>19796</c:v>
                </c:pt>
                <c:pt idx="21">
                  <c:v>14682</c:v>
                </c:pt>
                <c:pt idx="22">
                  <c:v>14851</c:v>
                </c:pt>
                <c:pt idx="23">
                  <c:v>18281</c:v>
                </c:pt>
                <c:pt idx="24">
                  <c:v>16494</c:v>
                </c:pt>
                <c:pt idx="25">
                  <c:v>16403</c:v>
                </c:pt>
                <c:pt idx="26">
                  <c:v>15030</c:v>
                </c:pt>
                <c:pt idx="27">
                  <c:v>12009</c:v>
                </c:pt>
                <c:pt idx="28">
                  <c:v>11688</c:v>
                </c:pt>
                <c:pt idx="29">
                  <c:v>2637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8A-47E8-BD6D-32A7696618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29631</c:v>
                </c:pt>
                <c:pt idx="1">
                  <c:v>33019</c:v>
                </c:pt>
                <c:pt idx="2">
                  <c:v>35798</c:v>
                </c:pt>
                <c:pt idx="3">
                  <c:v>36550</c:v>
                </c:pt>
                <c:pt idx="4">
                  <c:v>24378</c:v>
                </c:pt>
                <c:pt idx="5">
                  <c:v>21018</c:v>
                </c:pt>
                <c:pt idx="6">
                  <c:v>21424</c:v>
                </c:pt>
                <c:pt idx="7">
                  <c:v>22827</c:v>
                </c:pt>
                <c:pt idx="8">
                  <c:v>25033</c:v>
                </c:pt>
                <c:pt idx="9">
                  <c:v>25779</c:v>
                </c:pt>
                <c:pt idx="10">
                  <c:v>15082</c:v>
                </c:pt>
                <c:pt idx="11">
                  <c:v>21769</c:v>
                </c:pt>
                <c:pt idx="12">
                  <c:v>22208</c:v>
                </c:pt>
                <c:pt idx="13">
                  <c:v>13508</c:v>
                </c:pt>
                <c:pt idx="14">
                  <c:v>16419</c:v>
                </c:pt>
                <c:pt idx="15">
                  <c:v>10244</c:v>
                </c:pt>
                <c:pt idx="16">
                  <c:v>9800</c:v>
                </c:pt>
                <c:pt idx="17">
                  <c:v>5766</c:v>
                </c:pt>
                <c:pt idx="18">
                  <c:v>6934</c:v>
                </c:pt>
                <c:pt idx="19">
                  <c:v>6711</c:v>
                </c:pt>
                <c:pt idx="20">
                  <c:v>6454</c:v>
                </c:pt>
                <c:pt idx="21">
                  <c:v>7441</c:v>
                </c:pt>
                <c:pt idx="22">
                  <c:v>8633</c:v>
                </c:pt>
                <c:pt idx="23">
                  <c:v>17129</c:v>
                </c:pt>
                <c:pt idx="24">
                  <c:v>12806</c:v>
                </c:pt>
                <c:pt idx="25">
                  <c:v>18127</c:v>
                </c:pt>
                <c:pt idx="26">
                  <c:v>12580</c:v>
                </c:pt>
                <c:pt idx="27">
                  <c:v>7540</c:v>
                </c:pt>
                <c:pt idx="28">
                  <c:v>6174</c:v>
                </c:pt>
                <c:pt idx="29">
                  <c:v>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8A-47E8-BD6D-32A7696618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315</c:v>
                </c:pt>
                <c:pt idx="1">
                  <c:v>142</c:v>
                </c:pt>
                <c:pt idx="2">
                  <c:v>22041</c:v>
                </c:pt>
                <c:pt idx="3">
                  <c:v>23195</c:v>
                </c:pt>
                <c:pt idx="4">
                  <c:v>16475</c:v>
                </c:pt>
                <c:pt idx="5">
                  <c:v>22213</c:v>
                </c:pt>
                <c:pt idx="6">
                  <c:v>1466</c:v>
                </c:pt>
                <c:pt idx="7">
                  <c:v>234</c:v>
                </c:pt>
                <c:pt idx="8">
                  <c:v>66</c:v>
                </c:pt>
                <c:pt idx="9">
                  <c:v>12776</c:v>
                </c:pt>
                <c:pt idx="10">
                  <c:v>12875</c:v>
                </c:pt>
                <c:pt idx="11">
                  <c:v>10063</c:v>
                </c:pt>
                <c:pt idx="12">
                  <c:v>6581</c:v>
                </c:pt>
                <c:pt idx="13">
                  <c:v>87</c:v>
                </c:pt>
                <c:pt idx="14">
                  <c:v>46</c:v>
                </c:pt>
                <c:pt idx="15">
                  <c:v>19</c:v>
                </c:pt>
                <c:pt idx="16">
                  <c:v>11269</c:v>
                </c:pt>
                <c:pt idx="17">
                  <c:v>9811</c:v>
                </c:pt>
                <c:pt idx="18">
                  <c:v>8088</c:v>
                </c:pt>
                <c:pt idx="19">
                  <c:v>7034</c:v>
                </c:pt>
                <c:pt idx="20">
                  <c:v>104</c:v>
                </c:pt>
                <c:pt idx="21">
                  <c:v>65</c:v>
                </c:pt>
                <c:pt idx="22">
                  <c:v>291</c:v>
                </c:pt>
                <c:pt idx="23">
                  <c:v>12927</c:v>
                </c:pt>
                <c:pt idx="24">
                  <c:v>10739</c:v>
                </c:pt>
                <c:pt idx="25">
                  <c:v>4514</c:v>
                </c:pt>
                <c:pt idx="26">
                  <c:v>4120</c:v>
                </c:pt>
                <c:pt idx="27">
                  <c:v>692</c:v>
                </c:pt>
                <c:pt idx="28">
                  <c:v>38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8A-47E8-BD6D-32A7696618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13951</c:v>
                </c:pt>
                <c:pt idx="1">
                  <c:v>14391</c:v>
                </c:pt>
                <c:pt idx="2">
                  <c:v>14190</c:v>
                </c:pt>
                <c:pt idx="3">
                  <c:v>12443</c:v>
                </c:pt>
                <c:pt idx="4">
                  <c:v>13018</c:v>
                </c:pt>
                <c:pt idx="5">
                  <c:v>12391</c:v>
                </c:pt>
                <c:pt idx="6">
                  <c:v>12587</c:v>
                </c:pt>
                <c:pt idx="7">
                  <c:v>14202</c:v>
                </c:pt>
                <c:pt idx="8">
                  <c:v>14348</c:v>
                </c:pt>
                <c:pt idx="9">
                  <c:v>13853</c:v>
                </c:pt>
                <c:pt idx="10">
                  <c:v>10972</c:v>
                </c:pt>
                <c:pt idx="11">
                  <c:v>14136</c:v>
                </c:pt>
                <c:pt idx="12">
                  <c:v>11521</c:v>
                </c:pt>
                <c:pt idx="13">
                  <c:v>12803</c:v>
                </c:pt>
                <c:pt idx="14">
                  <c:v>14541</c:v>
                </c:pt>
                <c:pt idx="15">
                  <c:v>16395</c:v>
                </c:pt>
                <c:pt idx="16">
                  <c:v>9485</c:v>
                </c:pt>
                <c:pt idx="17">
                  <c:v>8268</c:v>
                </c:pt>
                <c:pt idx="18">
                  <c:v>8900</c:v>
                </c:pt>
                <c:pt idx="19">
                  <c:v>8543</c:v>
                </c:pt>
                <c:pt idx="20">
                  <c:v>8753</c:v>
                </c:pt>
                <c:pt idx="21">
                  <c:v>11246</c:v>
                </c:pt>
                <c:pt idx="22">
                  <c:v>10663</c:v>
                </c:pt>
                <c:pt idx="23">
                  <c:v>16267</c:v>
                </c:pt>
                <c:pt idx="24">
                  <c:v>15384</c:v>
                </c:pt>
                <c:pt idx="25">
                  <c:v>17279</c:v>
                </c:pt>
                <c:pt idx="26">
                  <c:v>16137</c:v>
                </c:pt>
                <c:pt idx="27">
                  <c:v>17025</c:v>
                </c:pt>
                <c:pt idx="28">
                  <c:v>17286</c:v>
                </c:pt>
                <c:pt idx="29">
                  <c:v>1657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8A-47E8-BD6D-32A7696618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16587</c:v>
                </c:pt>
                <c:pt idx="1">
                  <c:v>17790</c:v>
                </c:pt>
                <c:pt idx="2">
                  <c:v>16199</c:v>
                </c:pt>
                <c:pt idx="3">
                  <c:v>13005</c:v>
                </c:pt>
                <c:pt idx="4">
                  <c:v>13686</c:v>
                </c:pt>
                <c:pt idx="5">
                  <c:v>21614</c:v>
                </c:pt>
                <c:pt idx="6">
                  <c:v>14247</c:v>
                </c:pt>
                <c:pt idx="7">
                  <c:v>14610</c:v>
                </c:pt>
                <c:pt idx="8">
                  <c:v>14733</c:v>
                </c:pt>
                <c:pt idx="9">
                  <c:v>15021</c:v>
                </c:pt>
                <c:pt idx="10">
                  <c:v>12894</c:v>
                </c:pt>
                <c:pt idx="11">
                  <c:v>16296</c:v>
                </c:pt>
                <c:pt idx="12">
                  <c:v>14580</c:v>
                </c:pt>
                <c:pt idx="13">
                  <c:v>14077</c:v>
                </c:pt>
                <c:pt idx="14">
                  <c:v>15670</c:v>
                </c:pt>
                <c:pt idx="15">
                  <c:v>16102</c:v>
                </c:pt>
                <c:pt idx="16">
                  <c:v>342</c:v>
                </c:pt>
                <c:pt idx="17">
                  <c:v>12347</c:v>
                </c:pt>
                <c:pt idx="18">
                  <c:v>13042</c:v>
                </c:pt>
                <c:pt idx="19">
                  <c:v>12816</c:v>
                </c:pt>
                <c:pt idx="20">
                  <c:v>12756</c:v>
                </c:pt>
                <c:pt idx="21">
                  <c:v>15400</c:v>
                </c:pt>
                <c:pt idx="22">
                  <c:v>16047</c:v>
                </c:pt>
                <c:pt idx="23">
                  <c:v>14753</c:v>
                </c:pt>
                <c:pt idx="24">
                  <c:v>13706</c:v>
                </c:pt>
                <c:pt idx="25">
                  <c:v>11424</c:v>
                </c:pt>
                <c:pt idx="26">
                  <c:v>11396</c:v>
                </c:pt>
                <c:pt idx="27">
                  <c:v>11803</c:v>
                </c:pt>
                <c:pt idx="28">
                  <c:v>10030</c:v>
                </c:pt>
                <c:pt idx="29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48A-47E8-BD6D-32A7696618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443864"/>
        <c:axId val="390446160"/>
      </c:lineChart>
      <c:dateAx>
        <c:axId val="390443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46160"/>
        <c:crosses val="autoZero"/>
        <c:auto val="1"/>
        <c:lblOffset val="100"/>
        <c:baseTimeUnit val="days"/>
      </c:dateAx>
      <c:valAx>
        <c:axId val="39044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4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1404</c:v>
                </c:pt>
                <c:pt idx="1">
                  <c:v>1286</c:v>
                </c:pt>
                <c:pt idx="2">
                  <c:v>474</c:v>
                </c:pt>
                <c:pt idx="3">
                  <c:v>395</c:v>
                </c:pt>
                <c:pt idx="4">
                  <c:v>396</c:v>
                </c:pt>
                <c:pt idx="5">
                  <c:v>320</c:v>
                </c:pt>
                <c:pt idx="6">
                  <c:v>53</c:v>
                </c:pt>
                <c:pt idx="7">
                  <c:v>44</c:v>
                </c:pt>
                <c:pt idx="8">
                  <c:v>36</c:v>
                </c:pt>
                <c:pt idx="9">
                  <c:v>148</c:v>
                </c:pt>
                <c:pt idx="10">
                  <c:v>131</c:v>
                </c:pt>
                <c:pt idx="11">
                  <c:v>459</c:v>
                </c:pt>
                <c:pt idx="12">
                  <c:v>341</c:v>
                </c:pt>
                <c:pt idx="13">
                  <c:v>53</c:v>
                </c:pt>
                <c:pt idx="14">
                  <c:v>65</c:v>
                </c:pt>
                <c:pt idx="15">
                  <c:v>54</c:v>
                </c:pt>
                <c:pt idx="16">
                  <c:v>329</c:v>
                </c:pt>
                <c:pt idx="17">
                  <c:v>319</c:v>
                </c:pt>
                <c:pt idx="18">
                  <c:v>565</c:v>
                </c:pt>
                <c:pt idx="19">
                  <c:v>537</c:v>
                </c:pt>
                <c:pt idx="20">
                  <c:v>346</c:v>
                </c:pt>
                <c:pt idx="21">
                  <c:v>81</c:v>
                </c:pt>
                <c:pt idx="22">
                  <c:v>73</c:v>
                </c:pt>
                <c:pt idx="23">
                  <c:v>455</c:v>
                </c:pt>
                <c:pt idx="24">
                  <c:v>323</c:v>
                </c:pt>
                <c:pt idx="25">
                  <c:v>346</c:v>
                </c:pt>
                <c:pt idx="26">
                  <c:v>315</c:v>
                </c:pt>
                <c:pt idx="27">
                  <c:v>67</c:v>
                </c:pt>
                <c:pt idx="28">
                  <c:v>38</c:v>
                </c:pt>
                <c:pt idx="2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7F-4DAD-84EA-98A0F06CE3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1129</c:v>
                </c:pt>
                <c:pt idx="1">
                  <c:v>1194</c:v>
                </c:pt>
                <c:pt idx="2">
                  <c:v>2161</c:v>
                </c:pt>
                <c:pt idx="3">
                  <c:v>1450</c:v>
                </c:pt>
                <c:pt idx="4">
                  <c:v>1169</c:v>
                </c:pt>
                <c:pt idx="5">
                  <c:v>1019</c:v>
                </c:pt>
                <c:pt idx="6">
                  <c:v>982</c:v>
                </c:pt>
                <c:pt idx="7">
                  <c:v>974</c:v>
                </c:pt>
                <c:pt idx="8">
                  <c:v>988</c:v>
                </c:pt>
                <c:pt idx="9">
                  <c:v>1220</c:v>
                </c:pt>
                <c:pt idx="10">
                  <c:v>801</c:v>
                </c:pt>
                <c:pt idx="11">
                  <c:v>990</c:v>
                </c:pt>
                <c:pt idx="12">
                  <c:v>829</c:v>
                </c:pt>
                <c:pt idx="13">
                  <c:v>792</c:v>
                </c:pt>
                <c:pt idx="14">
                  <c:v>834</c:v>
                </c:pt>
                <c:pt idx="15">
                  <c:v>892</c:v>
                </c:pt>
                <c:pt idx="16">
                  <c:v>616</c:v>
                </c:pt>
                <c:pt idx="17">
                  <c:v>338</c:v>
                </c:pt>
                <c:pt idx="18">
                  <c:v>302</c:v>
                </c:pt>
                <c:pt idx="19">
                  <c:v>308</c:v>
                </c:pt>
                <c:pt idx="20">
                  <c:v>233</c:v>
                </c:pt>
                <c:pt idx="21">
                  <c:v>235</c:v>
                </c:pt>
                <c:pt idx="22">
                  <c:v>326</c:v>
                </c:pt>
                <c:pt idx="23">
                  <c:v>368</c:v>
                </c:pt>
                <c:pt idx="24">
                  <c:v>244</c:v>
                </c:pt>
                <c:pt idx="25">
                  <c:v>306</c:v>
                </c:pt>
                <c:pt idx="26">
                  <c:v>232</c:v>
                </c:pt>
                <c:pt idx="27">
                  <c:v>220</c:v>
                </c:pt>
                <c:pt idx="28">
                  <c:v>213</c:v>
                </c:pt>
                <c:pt idx="29">
                  <c:v>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7F-4DAD-84EA-98A0F06CE3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50</c:v>
                </c:pt>
                <c:pt idx="1">
                  <c:v>26</c:v>
                </c:pt>
                <c:pt idx="2">
                  <c:v>2298</c:v>
                </c:pt>
                <c:pt idx="3">
                  <c:v>1360</c:v>
                </c:pt>
                <c:pt idx="4">
                  <c:v>1808</c:v>
                </c:pt>
                <c:pt idx="5">
                  <c:v>1615</c:v>
                </c:pt>
                <c:pt idx="6">
                  <c:v>129</c:v>
                </c:pt>
                <c:pt idx="7">
                  <c:v>10</c:v>
                </c:pt>
                <c:pt idx="8">
                  <c:v>7</c:v>
                </c:pt>
                <c:pt idx="9">
                  <c:v>511</c:v>
                </c:pt>
                <c:pt idx="10">
                  <c:v>492</c:v>
                </c:pt>
                <c:pt idx="11">
                  <c:v>553</c:v>
                </c:pt>
                <c:pt idx="12">
                  <c:v>492</c:v>
                </c:pt>
                <c:pt idx="13">
                  <c:v>16</c:v>
                </c:pt>
                <c:pt idx="14">
                  <c:v>4</c:v>
                </c:pt>
                <c:pt idx="15">
                  <c:v>8</c:v>
                </c:pt>
                <c:pt idx="16">
                  <c:v>406</c:v>
                </c:pt>
                <c:pt idx="17">
                  <c:v>402</c:v>
                </c:pt>
                <c:pt idx="18">
                  <c:v>493</c:v>
                </c:pt>
                <c:pt idx="19">
                  <c:v>375</c:v>
                </c:pt>
                <c:pt idx="20">
                  <c:v>12</c:v>
                </c:pt>
                <c:pt idx="21">
                  <c:v>7</c:v>
                </c:pt>
                <c:pt idx="22">
                  <c:v>10</c:v>
                </c:pt>
                <c:pt idx="23">
                  <c:v>557</c:v>
                </c:pt>
                <c:pt idx="24">
                  <c:v>371</c:v>
                </c:pt>
                <c:pt idx="25">
                  <c:v>343</c:v>
                </c:pt>
                <c:pt idx="26">
                  <c:v>251</c:v>
                </c:pt>
                <c:pt idx="27">
                  <c:v>38</c:v>
                </c:pt>
                <c:pt idx="28">
                  <c:v>4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7F-4DAD-84EA-98A0F06CE3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269</c:v>
                </c:pt>
                <c:pt idx="1">
                  <c:v>308</c:v>
                </c:pt>
                <c:pt idx="2">
                  <c:v>866</c:v>
                </c:pt>
                <c:pt idx="3">
                  <c:v>579</c:v>
                </c:pt>
                <c:pt idx="4">
                  <c:v>518</c:v>
                </c:pt>
                <c:pt idx="5">
                  <c:v>463</c:v>
                </c:pt>
                <c:pt idx="6">
                  <c:v>497</c:v>
                </c:pt>
                <c:pt idx="7">
                  <c:v>433</c:v>
                </c:pt>
                <c:pt idx="8">
                  <c:v>425</c:v>
                </c:pt>
                <c:pt idx="9">
                  <c:v>660</c:v>
                </c:pt>
                <c:pt idx="10">
                  <c:v>426</c:v>
                </c:pt>
                <c:pt idx="11">
                  <c:v>576</c:v>
                </c:pt>
                <c:pt idx="12">
                  <c:v>440</c:v>
                </c:pt>
                <c:pt idx="13">
                  <c:v>492</c:v>
                </c:pt>
                <c:pt idx="14">
                  <c:v>525</c:v>
                </c:pt>
                <c:pt idx="15">
                  <c:v>474</c:v>
                </c:pt>
                <c:pt idx="16">
                  <c:v>454</c:v>
                </c:pt>
                <c:pt idx="17">
                  <c:v>305</c:v>
                </c:pt>
                <c:pt idx="18">
                  <c:v>239</c:v>
                </c:pt>
                <c:pt idx="19">
                  <c:v>248</c:v>
                </c:pt>
                <c:pt idx="20">
                  <c:v>251</c:v>
                </c:pt>
                <c:pt idx="21">
                  <c:v>241</c:v>
                </c:pt>
                <c:pt idx="22">
                  <c:v>235</c:v>
                </c:pt>
                <c:pt idx="23">
                  <c:v>773</c:v>
                </c:pt>
                <c:pt idx="24">
                  <c:v>563</c:v>
                </c:pt>
                <c:pt idx="25">
                  <c:v>601</c:v>
                </c:pt>
                <c:pt idx="26">
                  <c:v>490</c:v>
                </c:pt>
                <c:pt idx="27">
                  <c:v>478</c:v>
                </c:pt>
                <c:pt idx="28">
                  <c:v>530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67F-4DAD-84EA-98A0F06CE30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67</c:v>
                </c:pt>
                <c:pt idx="1">
                  <c:v>64</c:v>
                </c:pt>
                <c:pt idx="2">
                  <c:v>56</c:v>
                </c:pt>
                <c:pt idx="3">
                  <c:v>53</c:v>
                </c:pt>
                <c:pt idx="4">
                  <c:v>55</c:v>
                </c:pt>
                <c:pt idx="5">
                  <c:v>82</c:v>
                </c:pt>
                <c:pt idx="6">
                  <c:v>52</c:v>
                </c:pt>
                <c:pt idx="7">
                  <c:v>47</c:v>
                </c:pt>
                <c:pt idx="8">
                  <c:v>43</c:v>
                </c:pt>
                <c:pt idx="9">
                  <c:v>59</c:v>
                </c:pt>
                <c:pt idx="10">
                  <c:v>44</c:v>
                </c:pt>
                <c:pt idx="11">
                  <c:v>66</c:v>
                </c:pt>
                <c:pt idx="12">
                  <c:v>83</c:v>
                </c:pt>
                <c:pt idx="13">
                  <c:v>67</c:v>
                </c:pt>
                <c:pt idx="14">
                  <c:v>57</c:v>
                </c:pt>
                <c:pt idx="15">
                  <c:v>53</c:v>
                </c:pt>
                <c:pt idx="16">
                  <c:v>21</c:v>
                </c:pt>
                <c:pt idx="17">
                  <c:v>76</c:v>
                </c:pt>
                <c:pt idx="18">
                  <c:v>83</c:v>
                </c:pt>
                <c:pt idx="19">
                  <c:v>96</c:v>
                </c:pt>
                <c:pt idx="20">
                  <c:v>74</c:v>
                </c:pt>
                <c:pt idx="21">
                  <c:v>76</c:v>
                </c:pt>
                <c:pt idx="22">
                  <c:v>59</c:v>
                </c:pt>
                <c:pt idx="23">
                  <c:v>81</c:v>
                </c:pt>
                <c:pt idx="24">
                  <c:v>93</c:v>
                </c:pt>
                <c:pt idx="25">
                  <c:v>73</c:v>
                </c:pt>
                <c:pt idx="26">
                  <c:v>40</c:v>
                </c:pt>
                <c:pt idx="27">
                  <c:v>74</c:v>
                </c:pt>
                <c:pt idx="28">
                  <c:v>40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67F-4DAD-84EA-98A0F06CE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960224"/>
        <c:axId val="286958912"/>
      </c:lineChart>
      <c:dateAx>
        <c:axId val="286960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58912"/>
        <c:crosses val="autoZero"/>
        <c:auto val="1"/>
        <c:lblOffset val="100"/>
        <c:baseTimeUnit val="days"/>
      </c:dateAx>
      <c:valAx>
        <c:axId val="28695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6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23</c:v>
                </c:pt>
                <c:pt idx="1">
                  <c:v>50</c:v>
                </c:pt>
                <c:pt idx="2">
                  <c:v>42</c:v>
                </c:pt>
                <c:pt idx="3">
                  <c:v>18</c:v>
                </c:pt>
                <c:pt idx="4">
                  <c:v>73</c:v>
                </c:pt>
                <c:pt idx="5">
                  <c:v>17</c:v>
                </c:pt>
                <c:pt idx="6">
                  <c:v>35</c:v>
                </c:pt>
                <c:pt idx="7">
                  <c:v>11</c:v>
                </c:pt>
                <c:pt idx="8">
                  <c:v>16</c:v>
                </c:pt>
                <c:pt idx="9">
                  <c:v>18</c:v>
                </c:pt>
                <c:pt idx="10">
                  <c:v>11</c:v>
                </c:pt>
                <c:pt idx="11">
                  <c:v>32</c:v>
                </c:pt>
                <c:pt idx="12">
                  <c:v>41</c:v>
                </c:pt>
                <c:pt idx="13">
                  <c:v>38</c:v>
                </c:pt>
                <c:pt idx="14">
                  <c:v>21</c:v>
                </c:pt>
                <c:pt idx="15">
                  <c:v>17</c:v>
                </c:pt>
                <c:pt idx="16">
                  <c:v>52</c:v>
                </c:pt>
                <c:pt idx="17">
                  <c:v>42</c:v>
                </c:pt>
                <c:pt idx="18">
                  <c:v>153</c:v>
                </c:pt>
                <c:pt idx="19">
                  <c:v>182</c:v>
                </c:pt>
                <c:pt idx="20">
                  <c:v>111</c:v>
                </c:pt>
                <c:pt idx="21">
                  <c:v>42</c:v>
                </c:pt>
                <c:pt idx="22">
                  <c:v>33</c:v>
                </c:pt>
                <c:pt idx="23">
                  <c:v>50</c:v>
                </c:pt>
                <c:pt idx="24">
                  <c:v>29</c:v>
                </c:pt>
                <c:pt idx="25">
                  <c:v>52</c:v>
                </c:pt>
                <c:pt idx="26">
                  <c:v>35</c:v>
                </c:pt>
                <c:pt idx="27">
                  <c:v>28</c:v>
                </c:pt>
                <c:pt idx="28">
                  <c:v>28</c:v>
                </c:pt>
                <c:pt idx="29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22-4110-A5A5-EE191A7E1B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60</c:v>
                </c:pt>
                <c:pt idx="1">
                  <c:v>56</c:v>
                </c:pt>
                <c:pt idx="2">
                  <c:v>83</c:v>
                </c:pt>
                <c:pt idx="3">
                  <c:v>63</c:v>
                </c:pt>
                <c:pt idx="4">
                  <c:v>23</c:v>
                </c:pt>
                <c:pt idx="5">
                  <c:v>23</c:v>
                </c:pt>
                <c:pt idx="6">
                  <c:v>29</c:v>
                </c:pt>
                <c:pt idx="7">
                  <c:v>30</c:v>
                </c:pt>
                <c:pt idx="8">
                  <c:v>24</c:v>
                </c:pt>
                <c:pt idx="9">
                  <c:v>35</c:v>
                </c:pt>
                <c:pt idx="10">
                  <c:v>19</c:v>
                </c:pt>
                <c:pt idx="11">
                  <c:v>57</c:v>
                </c:pt>
                <c:pt idx="12">
                  <c:v>50</c:v>
                </c:pt>
                <c:pt idx="13">
                  <c:v>62</c:v>
                </c:pt>
                <c:pt idx="14">
                  <c:v>73</c:v>
                </c:pt>
                <c:pt idx="15">
                  <c:v>72</c:v>
                </c:pt>
                <c:pt idx="16">
                  <c:v>69</c:v>
                </c:pt>
                <c:pt idx="17">
                  <c:v>42</c:v>
                </c:pt>
                <c:pt idx="18">
                  <c:v>42</c:v>
                </c:pt>
                <c:pt idx="19">
                  <c:v>23</c:v>
                </c:pt>
                <c:pt idx="20">
                  <c:v>18</c:v>
                </c:pt>
                <c:pt idx="21">
                  <c:v>36</c:v>
                </c:pt>
                <c:pt idx="22">
                  <c:v>49</c:v>
                </c:pt>
                <c:pt idx="23">
                  <c:v>47</c:v>
                </c:pt>
                <c:pt idx="24">
                  <c:v>35</c:v>
                </c:pt>
                <c:pt idx="25">
                  <c:v>42</c:v>
                </c:pt>
                <c:pt idx="26">
                  <c:v>33</c:v>
                </c:pt>
                <c:pt idx="27">
                  <c:v>25</c:v>
                </c:pt>
                <c:pt idx="28">
                  <c:v>38</c:v>
                </c:pt>
                <c:pt idx="29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22-4110-A5A5-EE191A7E1B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32</c:v>
                </c:pt>
                <c:pt idx="1">
                  <c:v>44</c:v>
                </c:pt>
                <c:pt idx="2">
                  <c:v>212</c:v>
                </c:pt>
                <c:pt idx="3">
                  <c:v>176</c:v>
                </c:pt>
                <c:pt idx="4">
                  <c:v>138</c:v>
                </c:pt>
                <c:pt idx="5">
                  <c:v>132</c:v>
                </c:pt>
                <c:pt idx="6">
                  <c:v>54</c:v>
                </c:pt>
                <c:pt idx="7">
                  <c:v>21</c:v>
                </c:pt>
                <c:pt idx="8">
                  <c:v>38</c:v>
                </c:pt>
                <c:pt idx="9">
                  <c:v>134</c:v>
                </c:pt>
                <c:pt idx="10">
                  <c:v>58</c:v>
                </c:pt>
                <c:pt idx="11">
                  <c:v>69</c:v>
                </c:pt>
                <c:pt idx="12">
                  <c:v>36</c:v>
                </c:pt>
                <c:pt idx="13">
                  <c:v>27</c:v>
                </c:pt>
                <c:pt idx="14">
                  <c:v>32</c:v>
                </c:pt>
                <c:pt idx="15">
                  <c:v>24</c:v>
                </c:pt>
                <c:pt idx="16">
                  <c:v>70</c:v>
                </c:pt>
                <c:pt idx="17">
                  <c:v>63</c:v>
                </c:pt>
                <c:pt idx="18">
                  <c:v>110</c:v>
                </c:pt>
                <c:pt idx="19">
                  <c:v>80</c:v>
                </c:pt>
                <c:pt idx="20">
                  <c:v>36</c:v>
                </c:pt>
                <c:pt idx="21">
                  <c:v>21</c:v>
                </c:pt>
                <c:pt idx="22">
                  <c:v>50</c:v>
                </c:pt>
                <c:pt idx="23">
                  <c:v>73</c:v>
                </c:pt>
                <c:pt idx="24">
                  <c:v>64</c:v>
                </c:pt>
                <c:pt idx="25">
                  <c:v>48</c:v>
                </c:pt>
                <c:pt idx="26">
                  <c:v>31</c:v>
                </c:pt>
                <c:pt idx="27">
                  <c:v>34</c:v>
                </c:pt>
                <c:pt idx="28">
                  <c:v>19</c:v>
                </c:pt>
                <c:pt idx="2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22-4110-A5A5-EE191A7E1B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10</c:v>
                </c:pt>
                <c:pt idx="1">
                  <c:v>10</c:v>
                </c:pt>
                <c:pt idx="2">
                  <c:v>51</c:v>
                </c:pt>
                <c:pt idx="3">
                  <c:v>36</c:v>
                </c:pt>
                <c:pt idx="4">
                  <c:v>39</c:v>
                </c:pt>
                <c:pt idx="5">
                  <c:v>23</c:v>
                </c:pt>
                <c:pt idx="6">
                  <c:v>15</c:v>
                </c:pt>
                <c:pt idx="7">
                  <c:v>17</c:v>
                </c:pt>
                <c:pt idx="8">
                  <c:v>23</c:v>
                </c:pt>
                <c:pt idx="9">
                  <c:v>32</c:v>
                </c:pt>
                <c:pt idx="10">
                  <c:v>39</c:v>
                </c:pt>
                <c:pt idx="11">
                  <c:v>29</c:v>
                </c:pt>
                <c:pt idx="12">
                  <c:v>41</c:v>
                </c:pt>
                <c:pt idx="13">
                  <c:v>30</c:v>
                </c:pt>
                <c:pt idx="14">
                  <c:v>61</c:v>
                </c:pt>
                <c:pt idx="15">
                  <c:v>47</c:v>
                </c:pt>
                <c:pt idx="16">
                  <c:v>36</c:v>
                </c:pt>
                <c:pt idx="17">
                  <c:v>23</c:v>
                </c:pt>
                <c:pt idx="18">
                  <c:v>23</c:v>
                </c:pt>
                <c:pt idx="19">
                  <c:v>18</c:v>
                </c:pt>
                <c:pt idx="20">
                  <c:v>19</c:v>
                </c:pt>
                <c:pt idx="21">
                  <c:v>23</c:v>
                </c:pt>
                <c:pt idx="22">
                  <c:v>13</c:v>
                </c:pt>
                <c:pt idx="23">
                  <c:v>83</c:v>
                </c:pt>
                <c:pt idx="24">
                  <c:v>63</c:v>
                </c:pt>
                <c:pt idx="25">
                  <c:v>74</c:v>
                </c:pt>
                <c:pt idx="26">
                  <c:v>55</c:v>
                </c:pt>
                <c:pt idx="27">
                  <c:v>38</c:v>
                </c:pt>
                <c:pt idx="28">
                  <c:v>42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A22-4110-A5A5-EE191A7E1B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12</c:v>
                </c:pt>
                <c:pt idx="4">
                  <c:v>7</c:v>
                </c:pt>
                <c:pt idx="5">
                  <c:v>7</c:v>
                </c:pt>
                <c:pt idx="6">
                  <c:v>11</c:v>
                </c:pt>
                <c:pt idx="7">
                  <c:v>1</c:v>
                </c:pt>
                <c:pt idx="8">
                  <c:v>5</c:v>
                </c:pt>
                <c:pt idx="9">
                  <c:v>11</c:v>
                </c:pt>
                <c:pt idx="10">
                  <c:v>5</c:v>
                </c:pt>
                <c:pt idx="11">
                  <c:v>17</c:v>
                </c:pt>
                <c:pt idx="12">
                  <c:v>13</c:v>
                </c:pt>
                <c:pt idx="13">
                  <c:v>16</c:v>
                </c:pt>
                <c:pt idx="14">
                  <c:v>1</c:v>
                </c:pt>
                <c:pt idx="15">
                  <c:v>6</c:v>
                </c:pt>
                <c:pt idx="16">
                  <c:v>6</c:v>
                </c:pt>
                <c:pt idx="17">
                  <c:v>8</c:v>
                </c:pt>
                <c:pt idx="18">
                  <c:v>12</c:v>
                </c:pt>
                <c:pt idx="19">
                  <c:v>11</c:v>
                </c:pt>
                <c:pt idx="20">
                  <c:v>4</c:v>
                </c:pt>
                <c:pt idx="21">
                  <c:v>14</c:v>
                </c:pt>
                <c:pt idx="22">
                  <c:v>8</c:v>
                </c:pt>
                <c:pt idx="23">
                  <c:v>19</c:v>
                </c:pt>
                <c:pt idx="24">
                  <c:v>9</c:v>
                </c:pt>
                <c:pt idx="25">
                  <c:v>1</c:v>
                </c:pt>
                <c:pt idx="26">
                  <c:v>7</c:v>
                </c:pt>
                <c:pt idx="27">
                  <c:v>12</c:v>
                </c:pt>
                <c:pt idx="28">
                  <c:v>13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A22-4110-A5A5-EE191A7E1B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929192"/>
        <c:axId val="382928208"/>
      </c:lineChart>
      <c:dateAx>
        <c:axId val="382929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28208"/>
        <c:crosses val="autoZero"/>
        <c:auto val="1"/>
        <c:lblOffset val="100"/>
        <c:baseTimeUnit val="days"/>
      </c:dateAx>
      <c:valAx>
        <c:axId val="38292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2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91-42CE-B8AE-1D9857A381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91-42CE-B8AE-1D9857A381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91-42CE-B8AE-1D9857A381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B91-42CE-B8AE-1D9857A381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B91-42CE-B8AE-1D9857A38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448784"/>
        <c:axId val="390439272"/>
      </c:lineChart>
      <c:dateAx>
        <c:axId val="390448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39272"/>
        <c:crosses val="autoZero"/>
        <c:auto val="1"/>
        <c:lblOffset val="100"/>
        <c:baseTimeUnit val="days"/>
      </c:dateAx>
      <c:valAx>
        <c:axId val="390439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48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01-4CC0-B5EB-7C729D1389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01-4CC0-B5EB-7C729D1389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01-4CC0-B5EB-7C729D1389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F01-4CC0-B5EB-7C729D1389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F01-4CC0-B5EB-7C729D1389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452392"/>
        <c:axId val="390452720"/>
      </c:lineChart>
      <c:dateAx>
        <c:axId val="390452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52720"/>
        <c:crosses val="autoZero"/>
        <c:auto val="1"/>
        <c:lblOffset val="100"/>
        <c:baseTimeUnit val="days"/>
      </c:dateAx>
      <c:valAx>
        <c:axId val="39045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5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B4-45DA-9DDD-24A82BBC50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B4-45DA-9DDD-24A82BBC50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B4-45DA-9DDD-24A82BBC508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9B4-45DA-9DDD-24A82BBC508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9B4-45DA-9DDD-24A82BBC50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100728"/>
        <c:axId val="424622888"/>
      </c:lineChart>
      <c:dateAx>
        <c:axId val="423100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22888"/>
        <c:crosses val="autoZero"/>
        <c:auto val="1"/>
        <c:lblOffset val="100"/>
        <c:baseTimeUnit val="days"/>
      </c:dateAx>
      <c:valAx>
        <c:axId val="42462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10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F4-4B81-B359-396B430C62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F4-4B81-B359-396B430C62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F4-4B81-B359-396B430C62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F4-4B81-B359-396B430C62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3F4-4B81-B359-396B430C6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598824"/>
        <c:axId val="177604400"/>
      </c:lineChart>
      <c:dateAx>
        <c:axId val="177598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604400"/>
        <c:crosses val="autoZero"/>
        <c:auto val="1"/>
        <c:lblOffset val="100"/>
        <c:baseTimeUnit val="days"/>
      </c:dateAx>
      <c:valAx>
        <c:axId val="17760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59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91888</c:v>
                </c:pt>
                <c:pt idx="1">
                  <c:v>91919</c:v>
                </c:pt>
                <c:pt idx="2">
                  <c:v>91923</c:v>
                </c:pt>
                <c:pt idx="3">
                  <c:v>91930</c:v>
                </c:pt>
                <c:pt idx="4">
                  <c:v>91930</c:v>
                </c:pt>
                <c:pt idx="5">
                  <c:v>91934</c:v>
                </c:pt>
                <c:pt idx="6">
                  <c:v>91925</c:v>
                </c:pt>
                <c:pt idx="7">
                  <c:v>91920</c:v>
                </c:pt>
                <c:pt idx="8">
                  <c:v>91914</c:v>
                </c:pt>
                <c:pt idx="9">
                  <c:v>91917</c:v>
                </c:pt>
                <c:pt idx="10">
                  <c:v>91918</c:v>
                </c:pt>
                <c:pt idx="11">
                  <c:v>91911</c:v>
                </c:pt>
                <c:pt idx="12">
                  <c:v>91921</c:v>
                </c:pt>
                <c:pt idx="13">
                  <c:v>91922</c:v>
                </c:pt>
                <c:pt idx="14">
                  <c:v>91913</c:v>
                </c:pt>
                <c:pt idx="15">
                  <c:v>91907</c:v>
                </c:pt>
                <c:pt idx="16">
                  <c:v>91903</c:v>
                </c:pt>
                <c:pt idx="17">
                  <c:v>91904</c:v>
                </c:pt>
                <c:pt idx="18">
                  <c:v>91916</c:v>
                </c:pt>
                <c:pt idx="19">
                  <c:v>91939</c:v>
                </c:pt>
                <c:pt idx="20">
                  <c:v>91948</c:v>
                </c:pt>
                <c:pt idx="21">
                  <c:v>91952</c:v>
                </c:pt>
                <c:pt idx="22">
                  <c:v>91955</c:v>
                </c:pt>
                <c:pt idx="23">
                  <c:v>91956</c:v>
                </c:pt>
                <c:pt idx="24">
                  <c:v>91948</c:v>
                </c:pt>
                <c:pt idx="25">
                  <c:v>91951</c:v>
                </c:pt>
                <c:pt idx="26">
                  <c:v>91952</c:v>
                </c:pt>
                <c:pt idx="27">
                  <c:v>91956</c:v>
                </c:pt>
                <c:pt idx="28">
                  <c:v>91960</c:v>
                </c:pt>
                <c:pt idx="29">
                  <c:v>91961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35-4FF6-9CAF-75CDC5F4DE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76107</c:v>
                </c:pt>
                <c:pt idx="1">
                  <c:v>76110</c:v>
                </c:pt>
                <c:pt idx="2">
                  <c:v>76101</c:v>
                </c:pt>
                <c:pt idx="3">
                  <c:v>76107</c:v>
                </c:pt>
                <c:pt idx="4">
                  <c:v>76117</c:v>
                </c:pt>
                <c:pt idx="5">
                  <c:v>76121</c:v>
                </c:pt>
                <c:pt idx="6">
                  <c:v>76120</c:v>
                </c:pt>
                <c:pt idx="7">
                  <c:v>76124</c:v>
                </c:pt>
                <c:pt idx="8">
                  <c:v>76129</c:v>
                </c:pt>
                <c:pt idx="9">
                  <c:v>76138</c:v>
                </c:pt>
                <c:pt idx="10">
                  <c:v>76142</c:v>
                </c:pt>
                <c:pt idx="11">
                  <c:v>76142</c:v>
                </c:pt>
                <c:pt idx="12">
                  <c:v>76142</c:v>
                </c:pt>
                <c:pt idx="13">
                  <c:v>76143</c:v>
                </c:pt>
                <c:pt idx="14">
                  <c:v>76142</c:v>
                </c:pt>
                <c:pt idx="15">
                  <c:v>76146</c:v>
                </c:pt>
                <c:pt idx="16">
                  <c:v>76149</c:v>
                </c:pt>
                <c:pt idx="17">
                  <c:v>76155</c:v>
                </c:pt>
                <c:pt idx="18">
                  <c:v>76160</c:v>
                </c:pt>
                <c:pt idx="19">
                  <c:v>76165</c:v>
                </c:pt>
                <c:pt idx="20">
                  <c:v>76171</c:v>
                </c:pt>
                <c:pt idx="21">
                  <c:v>76171</c:v>
                </c:pt>
                <c:pt idx="22">
                  <c:v>76177</c:v>
                </c:pt>
                <c:pt idx="23">
                  <c:v>76182</c:v>
                </c:pt>
                <c:pt idx="24">
                  <c:v>76181</c:v>
                </c:pt>
                <c:pt idx="25">
                  <c:v>76182</c:v>
                </c:pt>
                <c:pt idx="26">
                  <c:v>76185</c:v>
                </c:pt>
                <c:pt idx="27">
                  <c:v>76192</c:v>
                </c:pt>
                <c:pt idx="28">
                  <c:v>76195</c:v>
                </c:pt>
                <c:pt idx="29">
                  <c:v>76200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35-4FF6-9CAF-75CDC5F4DE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47877</c:v>
                </c:pt>
                <c:pt idx="1">
                  <c:v>47873</c:v>
                </c:pt>
                <c:pt idx="2">
                  <c:v>47887</c:v>
                </c:pt>
                <c:pt idx="3">
                  <c:v>47913</c:v>
                </c:pt>
                <c:pt idx="4">
                  <c:v>47929</c:v>
                </c:pt>
                <c:pt idx="5">
                  <c:v>47976</c:v>
                </c:pt>
                <c:pt idx="6">
                  <c:v>47980</c:v>
                </c:pt>
                <c:pt idx="7">
                  <c:v>47980</c:v>
                </c:pt>
                <c:pt idx="8">
                  <c:v>47975</c:v>
                </c:pt>
                <c:pt idx="9">
                  <c:v>47983</c:v>
                </c:pt>
                <c:pt idx="10">
                  <c:v>48008</c:v>
                </c:pt>
                <c:pt idx="11">
                  <c:v>48011</c:v>
                </c:pt>
                <c:pt idx="12">
                  <c:v>48020</c:v>
                </c:pt>
                <c:pt idx="13">
                  <c:v>48016</c:v>
                </c:pt>
                <c:pt idx="14">
                  <c:v>48012</c:v>
                </c:pt>
                <c:pt idx="15">
                  <c:v>48011</c:v>
                </c:pt>
                <c:pt idx="16">
                  <c:v>48018</c:v>
                </c:pt>
                <c:pt idx="17">
                  <c:v>48022</c:v>
                </c:pt>
                <c:pt idx="18">
                  <c:v>48021</c:v>
                </c:pt>
                <c:pt idx="19">
                  <c:v>48046</c:v>
                </c:pt>
                <c:pt idx="20">
                  <c:v>48046</c:v>
                </c:pt>
                <c:pt idx="21">
                  <c:v>48044</c:v>
                </c:pt>
                <c:pt idx="22">
                  <c:v>48039</c:v>
                </c:pt>
                <c:pt idx="23">
                  <c:v>48052</c:v>
                </c:pt>
                <c:pt idx="24">
                  <c:v>48062</c:v>
                </c:pt>
                <c:pt idx="25">
                  <c:v>48068</c:v>
                </c:pt>
                <c:pt idx="26">
                  <c:v>48076</c:v>
                </c:pt>
                <c:pt idx="27">
                  <c:v>48083</c:v>
                </c:pt>
                <c:pt idx="28">
                  <c:v>48085</c:v>
                </c:pt>
                <c:pt idx="29">
                  <c:v>48086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35-4FF6-9CAF-75CDC5F4DE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11749</c:v>
                </c:pt>
                <c:pt idx="1">
                  <c:v>11763</c:v>
                </c:pt>
                <c:pt idx="2">
                  <c:v>11787</c:v>
                </c:pt>
                <c:pt idx="3">
                  <c:v>11823</c:v>
                </c:pt>
                <c:pt idx="4">
                  <c:v>11845</c:v>
                </c:pt>
                <c:pt idx="5">
                  <c:v>11863</c:v>
                </c:pt>
                <c:pt idx="6">
                  <c:v>11879</c:v>
                </c:pt>
                <c:pt idx="7">
                  <c:v>11892</c:v>
                </c:pt>
                <c:pt idx="8">
                  <c:v>11905</c:v>
                </c:pt>
                <c:pt idx="9">
                  <c:v>11912</c:v>
                </c:pt>
                <c:pt idx="10">
                  <c:v>11933</c:v>
                </c:pt>
                <c:pt idx="11">
                  <c:v>11970</c:v>
                </c:pt>
                <c:pt idx="12">
                  <c:v>12005</c:v>
                </c:pt>
                <c:pt idx="13">
                  <c:v>12038</c:v>
                </c:pt>
                <c:pt idx="14">
                  <c:v>12082</c:v>
                </c:pt>
                <c:pt idx="15">
                  <c:v>12110</c:v>
                </c:pt>
                <c:pt idx="16">
                  <c:v>12118</c:v>
                </c:pt>
                <c:pt idx="17">
                  <c:v>12130</c:v>
                </c:pt>
                <c:pt idx="18">
                  <c:v>12127</c:v>
                </c:pt>
                <c:pt idx="19">
                  <c:v>12133</c:v>
                </c:pt>
                <c:pt idx="20">
                  <c:v>12139</c:v>
                </c:pt>
                <c:pt idx="21">
                  <c:v>12142</c:v>
                </c:pt>
                <c:pt idx="22">
                  <c:v>12146</c:v>
                </c:pt>
                <c:pt idx="23">
                  <c:v>12162</c:v>
                </c:pt>
                <c:pt idx="24">
                  <c:v>12166</c:v>
                </c:pt>
                <c:pt idx="25">
                  <c:v>12178</c:v>
                </c:pt>
                <c:pt idx="26">
                  <c:v>12188</c:v>
                </c:pt>
                <c:pt idx="27">
                  <c:v>12194</c:v>
                </c:pt>
                <c:pt idx="28">
                  <c:v>12200</c:v>
                </c:pt>
                <c:pt idx="29">
                  <c:v>12201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C35-4FF6-9CAF-75CDC5F4DE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4007</c:v>
                </c:pt>
                <c:pt idx="1">
                  <c:v>4008</c:v>
                </c:pt>
                <c:pt idx="2">
                  <c:v>4007</c:v>
                </c:pt>
                <c:pt idx="3">
                  <c:v>4009</c:v>
                </c:pt>
                <c:pt idx="4">
                  <c:v>4009</c:v>
                </c:pt>
                <c:pt idx="5">
                  <c:v>4009</c:v>
                </c:pt>
                <c:pt idx="6">
                  <c:v>4010</c:v>
                </c:pt>
                <c:pt idx="7">
                  <c:v>4009</c:v>
                </c:pt>
                <c:pt idx="8">
                  <c:v>4009</c:v>
                </c:pt>
                <c:pt idx="9">
                  <c:v>4005</c:v>
                </c:pt>
                <c:pt idx="10">
                  <c:v>4004</c:v>
                </c:pt>
                <c:pt idx="11">
                  <c:v>4004</c:v>
                </c:pt>
                <c:pt idx="12">
                  <c:v>4004</c:v>
                </c:pt>
                <c:pt idx="13">
                  <c:v>4006</c:v>
                </c:pt>
                <c:pt idx="14">
                  <c:v>4006</c:v>
                </c:pt>
                <c:pt idx="15">
                  <c:v>4005</c:v>
                </c:pt>
                <c:pt idx="16">
                  <c:v>4005</c:v>
                </c:pt>
                <c:pt idx="17">
                  <c:v>4005</c:v>
                </c:pt>
                <c:pt idx="18">
                  <c:v>4007</c:v>
                </c:pt>
                <c:pt idx="19">
                  <c:v>4008</c:v>
                </c:pt>
                <c:pt idx="20">
                  <c:v>4006</c:v>
                </c:pt>
                <c:pt idx="21">
                  <c:v>4007</c:v>
                </c:pt>
                <c:pt idx="22">
                  <c:v>4007</c:v>
                </c:pt>
                <c:pt idx="23">
                  <c:v>4006</c:v>
                </c:pt>
                <c:pt idx="24">
                  <c:v>4007</c:v>
                </c:pt>
                <c:pt idx="25">
                  <c:v>4006</c:v>
                </c:pt>
                <c:pt idx="26">
                  <c:v>4007</c:v>
                </c:pt>
                <c:pt idx="27">
                  <c:v>4007</c:v>
                </c:pt>
                <c:pt idx="28">
                  <c:v>4007</c:v>
                </c:pt>
                <c:pt idx="29">
                  <c:v>4007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C35-4FF6-9CAF-75CDC5F4DE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986096"/>
        <c:axId val="393986752"/>
      </c:lineChart>
      <c:dateAx>
        <c:axId val="393986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86752"/>
        <c:crosses val="autoZero"/>
        <c:auto val="1"/>
        <c:lblOffset val="100"/>
        <c:baseTimeUnit val="days"/>
      </c:dateAx>
      <c:valAx>
        <c:axId val="39398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8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1</c:v>
                </c:pt>
                <c:pt idx="4">
                  <c:v>7</c:v>
                </c:pt>
                <c:pt idx="5">
                  <c:v>6</c:v>
                </c:pt>
                <c:pt idx="6">
                  <c:v>8</c:v>
                </c:pt>
                <c:pt idx="7">
                  <c:v>6</c:v>
                </c:pt>
                <c:pt idx="8">
                  <c:v>9</c:v>
                </c:pt>
                <c:pt idx="9">
                  <c:v>11</c:v>
                </c:pt>
                <c:pt idx="10">
                  <c:v>3</c:v>
                </c:pt>
                <c:pt idx="11">
                  <c:v>9</c:v>
                </c:pt>
                <c:pt idx="12">
                  <c:v>4</c:v>
                </c:pt>
                <c:pt idx="13">
                  <c:v>3</c:v>
                </c:pt>
                <c:pt idx="14">
                  <c:v>7</c:v>
                </c:pt>
                <c:pt idx="15">
                  <c:v>5</c:v>
                </c:pt>
                <c:pt idx="16">
                  <c:v>3</c:v>
                </c:pt>
                <c:pt idx="17">
                  <c:v>2</c:v>
                </c:pt>
                <c:pt idx="18">
                  <c:v>5</c:v>
                </c:pt>
                <c:pt idx="19">
                  <c:v>3</c:v>
                </c:pt>
                <c:pt idx="20">
                  <c:v>8</c:v>
                </c:pt>
                <c:pt idx="21">
                  <c:v>2</c:v>
                </c:pt>
                <c:pt idx="22">
                  <c:v>3</c:v>
                </c:pt>
                <c:pt idx="23">
                  <c:v>8</c:v>
                </c:pt>
                <c:pt idx="24">
                  <c:v>8</c:v>
                </c:pt>
                <c:pt idx="25">
                  <c:v>4</c:v>
                </c:pt>
                <c:pt idx="26">
                  <c:v>6</c:v>
                </c:pt>
                <c:pt idx="27">
                  <c:v>5</c:v>
                </c:pt>
                <c:pt idx="28">
                  <c:v>2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A1-49E9-84A4-485BCEC548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</c:v>
                </c:pt>
                <c:pt idx="1">
                  <c:v>11</c:v>
                </c:pt>
                <c:pt idx="2">
                  <c:v>13</c:v>
                </c:pt>
                <c:pt idx="3">
                  <c:v>6</c:v>
                </c:pt>
                <c:pt idx="4">
                  <c:v>5</c:v>
                </c:pt>
                <c:pt idx="5">
                  <c:v>9</c:v>
                </c:pt>
                <c:pt idx="6">
                  <c:v>5</c:v>
                </c:pt>
                <c:pt idx="7">
                  <c:v>8</c:v>
                </c:pt>
                <c:pt idx="8">
                  <c:v>10</c:v>
                </c:pt>
                <c:pt idx="9">
                  <c:v>12</c:v>
                </c:pt>
                <c:pt idx="10">
                  <c:v>4</c:v>
                </c:pt>
                <c:pt idx="11">
                  <c:v>10</c:v>
                </c:pt>
                <c:pt idx="12">
                  <c:v>5</c:v>
                </c:pt>
                <c:pt idx="13">
                  <c:v>7</c:v>
                </c:pt>
                <c:pt idx="14">
                  <c:v>11</c:v>
                </c:pt>
                <c:pt idx="15">
                  <c:v>7</c:v>
                </c:pt>
                <c:pt idx="16">
                  <c:v>10</c:v>
                </c:pt>
                <c:pt idx="17">
                  <c:v>5</c:v>
                </c:pt>
                <c:pt idx="18">
                  <c:v>5</c:v>
                </c:pt>
                <c:pt idx="19">
                  <c:v>3</c:v>
                </c:pt>
                <c:pt idx="20">
                  <c:v>4</c:v>
                </c:pt>
                <c:pt idx="21">
                  <c:v>3</c:v>
                </c:pt>
                <c:pt idx="22">
                  <c:v>7</c:v>
                </c:pt>
                <c:pt idx="23">
                  <c:v>3</c:v>
                </c:pt>
                <c:pt idx="24">
                  <c:v>6</c:v>
                </c:pt>
                <c:pt idx="25">
                  <c:v>7</c:v>
                </c:pt>
                <c:pt idx="26">
                  <c:v>8</c:v>
                </c:pt>
                <c:pt idx="27">
                  <c:v>7</c:v>
                </c:pt>
                <c:pt idx="28">
                  <c:v>4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A1-49E9-84A4-485BCEC548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5</c:v>
                </c:pt>
                <c:pt idx="7">
                  <c:v>3</c:v>
                </c:pt>
                <c:pt idx="8">
                  <c:v>6</c:v>
                </c:pt>
                <c:pt idx="9">
                  <c:v>3</c:v>
                </c:pt>
                <c:pt idx="10">
                  <c:v>4</c:v>
                </c:pt>
                <c:pt idx="11">
                  <c:v>6</c:v>
                </c:pt>
                <c:pt idx="12">
                  <c:v>6</c:v>
                </c:pt>
                <c:pt idx="13">
                  <c:v>5</c:v>
                </c:pt>
                <c:pt idx="14">
                  <c:v>3</c:v>
                </c:pt>
                <c:pt idx="15">
                  <c:v>5</c:v>
                </c:pt>
                <c:pt idx="16">
                  <c:v>2</c:v>
                </c:pt>
                <c:pt idx="17">
                  <c:v>4</c:v>
                </c:pt>
                <c:pt idx="18">
                  <c:v>7</c:v>
                </c:pt>
                <c:pt idx="19">
                  <c:v>1</c:v>
                </c:pt>
                <c:pt idx="20">
                  <c:v>4</c:v>
                </c:pt>
                <c:pt idx="21">
                  <c:v>5</c:v>
                </c:pt>
                <c:pt idx="22">
                  <c:v>6</c:v>
                </c:pt>
                <c:pt idx="23">
                  <c:v>5</c:v>
                </c:pt>
                <c:pt idx="24">
                  <c:v>4</c:v>
                </c:pt>
                <c:pt idx="25">
                  <c:v>5</c:v>
                </c:pt>
                <c:pt idx="26">
                  <c:v>5</c:v>
                </c:pt>
                <c:pt idx="27">
                  <c:v>1</c:v>
                </c:pt>
                <c:pt idx="28">
                  <c:v>2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A1-49E9-84A4-485BCEC548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5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2</c:v>
                </c:pt>
                <c:pt idx="27">
                  <c:v>3</c:v>
                </c:pt>
                <c:pt idx="28">
                  <c:v>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5A1-49E9-84A4-485BCEC548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5A1-49E9-84A4-485BCEC54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608008"/>
        <c:axId val="177599808"/>
      </c:lineChart>
      <c:dateAx>
        <c:axId val="177608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599808"/>
        <c:crosses val="autoZero"/>
        <c:auto val="1"/>
        <c:lblOffset val="100"/>
        <c:baseTimeUnit val="days"/>
      </c:dateAx>
      <c:valAx>
        <c:axId val="17759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60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E3-4BF2-9691-DD35C07B43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E3-4BF2-9691-DD35C07B43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E3-4BF2-9691-DD35C07B43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E3-4BF2-9691-DD35C07B43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CE3-4BF2-9691-DD35C07B43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488192"/>
        <c:axId val="371496064"/>
      </c:lineChart>
      <c:dateAx>
        <c:axId val="371488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96064"/>
        <c:crosses val="autoZero"/>
        <c:auto val="1"/>
        <c:lblOffset val="100"/>
        <c:baseTimeUnit val="days"/>
      </c:dateAx>
      <c:valAx>
        <c:axId val="37149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8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5B-40FC-A69D-66D40BDEF6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5B-40FC-A69D-66D40BDEF6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25B-40FC-A69D-66D40BDEF6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kidsaroundlebanon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25B-40FC-A69D-66D40BDEF6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wsprbysylviesaliba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25B-40FC-A69D-66D40BDEF6C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25B-40FC-A69D-66D40BDEF6C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petitbateauksa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25B-40FC-A69D-66D40BDEF6C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secret.senses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25B-40FC-A69D-66D40BDEF6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959312"/>
        <c:axId val="392959640"/>
      </c:lineChart>
      <c:dateAx>
        <c:axId val="392959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59640"/>
        <c:crosses val="autoZero"/>
        <c:auto val="1"/>
        <c:lblOffset val="100"/>
        <c:baseTimeUnit val="days"/>
      </c:dateAx>
      <c:valAx>
        <c:axId val="39295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5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zaharkids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0.29346118872448002</c:v>
                </c:pt>
                <c:pt idx="1">
                  <c:v>0.37199305612962003</c:v>
                </c:pt>
                <c:pt idx="2">
                  <c:v>0.66793419856163005</c:v>
                </c:pt>
                <c:pt idx="4">
                  <c:v>0.58692237744895004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82-43DC-ACC8-F60115C260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zaharlingerie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0.55687020937290999</c:v>
                </c:pt>
                <c:pt idx="2">
                  <c:v>0.38925184766019999</c:v>
                </c:pt>
                <c:pt idx="3">
                  <c:v>0.14918462883892999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82-43DC-ACC8-F60115C260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moalebanon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0.74294205052006002</c:v>
                </c:pt>
                <c:pt idx="2">
                  <c:v>0.70048821906176995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82-43DC-ACC8-F60115C260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kidsaroundlebanon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0.66907231995188998</c:v>
                </c:pt>
                <c:pt idx="2">
                  <c:v>0.42850699142985998</c:v>
                </c:pt>
                <c:pt idx="3">
                  <c:v>0.42098932491355001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82-43DC-ACC8-F60115C2603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wsprbysylviesaliba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0.68258410921346002</c:v>
                </c:pt>
                <c:pt idx="1">
                  <c:v>0.38118086098894</c:v>
                </c:pt>
                <c:pt idx="2">
                  <c:v>0.68805811008929996</c:v>
                </c:pt>
                <c:pt idx="3">
                  <c:v>0.55477808876448997</c:v>
                </c:pt>
                <c:pt idx="4">
                  <c:v>0.64141010262562004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82-43DC-ACC8-F60115C2603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cultilebanon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0.59564329475833999</c:v>
                </c:pt>
                <c:pt idx="2">
                  <c:v>0.52756977535739003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82-43DC-ACC8-F60115C2603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petitbateauksa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6-3182-43DC-ACC8-F60115C2603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secret.senses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0.65579913809255996</c:v>
                </c:pt>
                <c:pt idx="2">
                  <c:v>0.42158516020235998</c:v>
                </c:pt>
                <c:pt idx="3">
                  <c:v>0.48716507401162001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182-43DC-ACC8-F60115C260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346984"/>
        <c:axId val="373353544"/>
      </c:barChart>
      <c:catAx>
        <c:axId val="373346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53544"/>
        <c:crosses val="autoZero"/>
        <c:auto val="1"/>
        <c:lblAlgn val="ctr"/>
        <c:lblOffset val="100"/>
        <c:noMultiLvlLbl val="0"/>
      </c:catAx>
      <c:valAx>
        <c:axId val="37335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4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640</c:v>
                </c:pt>
                <c:pt idx="3">
                  <c:v>0</c:v>
                </c:pt>
                <c:pt idx="4">
                  <c:v>580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57</c:v>
                </c:pt>
                <c:pt idx="10">
                  <c:v>0</c:v>
                </c:pt>
                <c:pt idx="11">
                  <c:v>469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431</c:v>
                </c:pt>
                <c:pt idx="17">
                  <c:v>13</c:v>
                </c:pt>
                <c:pt idx="18">
                  <c:v>695</c:v>
                </c:pt>
                <c:pt idx="19">
                  <c:v>0</c:v>
                </c:pt>
                <c:pt idx="20">
                  <c:v>26</c:v>
                </c:pt>
                <c:pt idx="21">
                  <c:v>0</c:v>
                </c:pt>
                <c:pt idx="22">
                  <c:v>0</c:v>
                </c:pt>
                <c:pt idx="23">
                  <c:v>572</c:v>
                </c:pt>
                <c:pt idx="24">
                  <c:v>0</c:v>
                </c:pt>
                <c:pt idx="25">
                  <c:v>534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8D-4127-AA54-4A2D97CB91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43</c:v>
                </c:pt>
                <c:pt idx="10">
                  <c:v>0</c:v>
                </c:pt>
                <c:pt idx="11">
                  <c:v>2135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7</c:v>
                </c:pt>
                <c:pt idx="17">
                  <c:v>0</c:v>
                </c:pt>
                <c:pt idx="18">
                  <c:v>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17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8D-4127-AA54-4A2D97CB91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178</c:v>
                </c:pt>
                <c:pt idx="3">
                  <c:v>0</c:v>
                </c:pt>
                <c:pt idx="4">
                  <c:v>73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741</c:v>
                </c:pt>
                <c:pt idx="10">
                  <c:v>0</c:v>
                </c:pt>
                <c:pt idx="11">
                  <c:v>818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584</c:v>
                </c:pt>
                <c:pt idx="17">
                  <c:v>0</c:v>
                </c:pt>
                <c:pt idx="18">
                  <c:v>639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646</c:v>
                </c:pt>
                <c:pt idx="24">
                  <c:v>0</c:v>
                </c:pt>
                <c:pt idx="25">
                  <c:v>466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8D-4127-AA54-4A2D97CB91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8</c:v>
                </c:pt>
                <c:pt idx="3">
                  <c:v>0</c:v>
                </c:pt>
                <c:pt idx="4">
                  <c:v>5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129</c:v>
                </c:pt>
                <c:pt idx="10">
                  <c:v>0</c:v>
                </c:pt>
                <c:pt idx="11">
                  <c:v>7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136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217</c:v>
                </c:pt>
                <c:pt idx="24">
                  <c:v>0</c:v>
                </c:pt>
                <c:pt idx="25">
                  <c:v>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58D-4127-AA54-4A2D97CB91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0</c:v>
                </c:pt>
                <c:pt idx="11">
                  <c:v>3</c:v>
                </c:pt>
                <c:pt idx="12">
                  <c:v>7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3</c:v>
                </c:pt>
                <c:pt idx="18">
                  <c:v>6</c:v>
                </c:pt>
                <c:pt idx="19">
                  <c:v>5</c:v>
                </c:pt>
                <c:pt idx="20">
                  <c:v>8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6</c:v>
                </c:pt>
                <c:pt idx="25">
                  <c:v>6</c:v>
                </c:pt>
                <c:pt idx="26">
                  <c:v>0</c:v>
                </c:pt>
                <c:pt idx="27">
                  <c:v>7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58D-4127-AA54-4A2D97CB91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58D-4127-AA54-4A2D97CB91A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58D-4127-AA54-4A2D97CB9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612928"/>
        <c:axId val="177609648"/>
      </c:lineChart>
      <c:dateAx>
        <c:axId val="177612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609648"/>
        <c:crosses val="autoZero"/>
        <c:auto val="1"/>
        <c:lblOffset val="100"/>
        <c:baseTimeUnit val="days"/>
      </c:dateAx>
      <c:valAx>
        <c:axId val="17760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61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644</c:v>
                </c:pt>
                <c:pt idx="3">
                  <c:v>0</c:v>
                </c:pt>
                <c:pt idx="4">
                  <c:v>582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60</c:v>
                </c:pt>
                <c:pt idx="10">
                  <c:v>0</c:v>
                </c:pt>
                <c:pt idx="11">
                  <c:v>478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435</c:v>
                </c:pt>
                <c:pt idx="17">
                  <c:v>14</c:v>
                </c:pt>
                <c:pt idx="18">
                  <c:v>719</c:v>
                </c:pt>
                <c:pt idx="19">
                  <c:v>0</c:v>
                </c:pt>
                <c:pt idx="20">
                  <c:v>32</c:v>
                </c:pt>
                <c:pt idx="21">
                  <c:v>0</c:v>
                </c:pt>
                <c:pt idx="22">
                  <c:v>0</c:v>
                </c:pt>
                <c:pt idx="23">
                  <c:v>576</c:v>
                </c:pt>
                <c:pt idx="24">
                  <c:v>0</c:v>
                </c:pt>
                <c:pt idx="25">
                  <c:v>536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F7-497A-8613-7428AAC5CB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51</c:v>
                </c:pt>
                <c:pt idx="10">
                  <c:v>0</c:v>
                </c:pt>
                <c:pt idx="11">
                  <c:v>2143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7</c:v>
                </c:pt>
                <c:pt idx="17">
                  <c:v>0</c:v>
                </c:pt>
                <c:pt idx="18">
                  <c:v>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17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F7-497A-8613-7428AAC5CB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181</c:v>
                </c:pt>
                <c:pt idx="3">
                  <c:v>0</c:v>
                </c:pt>
                <c:pt idx="4">
                  <c:v>74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742</c:v>
                </c:pt>
                <c:pt idx="10">
                  <c:v>0</c:v>
                </c:pt>
                <c:pt idx="11">
                  <c:v>822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584</c:v>
                </c:pt>
                <c:pt idx="17">
                  <c:v>0</c:v>
                </c:pt>
                <c:pt idx="18">
                  <c:v>644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649</c:v>
                </c:pt>
                <c:pt idx="24">
                  <c:v>0</c:v>
                </c:pt>
                <c:pt idx="25">
                  <c:v>466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F7-497A-8613-7428AAC5CBC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11</c:v>
                </c:pt>
                <c:pt idx="3">
                  <c:v>0</c:v>
                </c:pt>
                <c:pt idx="4">
                  <c:v>5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133</c:v>
                </c:pt>
                <c:pt idx="10">
                  <c:v>0</c:v>
                </c:pt>
                <c:pt idx="11">
                  <c:v>11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137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217</c:v>
                </c:pt>
                <c:pt idx="24">
                  <c:v>0</c:v>
                </c:pt>
                <c:pt idx="25">
                  <c:v>15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5F7-497A-8613-7428AAC5CBC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0</c:v>
                </c:pt>
                <c:pt idx="11">
                  <c:v>3</c:v>
                </c:pt>
                <c:pt idx="12">
                  <c:v>7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3</c:v>
                </c:pt>
                <c:pt idx="18">
                  <c:v>6</c:v>
                </c:pt>
                <c:pt idx="19">
                  <c:v>5</c:v>
                </c:pt>
                <c:pt idx="20">
                  <c:v>8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6</c:v>
                </c:pt>
                <c:pt idx="25">
                  <c:v>6</c:v>
                </c:pt>
                <c:pt idx="26">
                  <c:v>0</c:v>
                </c:pt>
                <c:pt idx="27">
                  <c:v>9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5F7-497A-8613-7428AAC5CBC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109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5F7-497A-8613-7428AAC5CBC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5F7-497A-8613-7428AAC5CB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611288"/>
        <c:axId val="177612600"/>
      </c:lineChart>
      <c:dateAx>
        <c:axId val="177611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612600"/>
        <c:crosses val="autoZero"/>
        <c:auto val="1"/>
        <c:lblOffset val="100"/>
        <c:baseTimeUnit val="days"/>
      </c:dateAx>
      <c:valAx>
        <c:axId val="17761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61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5F-4DC0-944F-3E89789EB8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5F-4DC0-944F-3E89789EB8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5F-4DC0-944F-3E89789EB8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5F-4DC0-944F-3E89789EB83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5F-4DC0-944F-3E89789EB83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5F-4DC0-944F-3E89789EB83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65F-4DC0-944F-3E89789EB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423024"/>
        <c:axId val="387420728"/>
      </c:barChart>
      <c:catAx>
        <c:axId val="38742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20728"/>
        <c:crosses val="autoZero"/>
        <c:auto val="1"/>
        <c:lblAlgn val="ctr"/>
        <c:lblOffset val="100"/>
        <c:noMultiLvlLbl val="0"/>
      </c:catAx>
      <c:valAx>
        <c:axId val="38742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2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45-431F-B723-57141DC4FB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45-431F-B723-57141DC4FB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45-431F-B723-57141DC4FB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45-431F-B723-57141DC4FB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45-431F-B723-57141DC4F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418432"/>
        <c:axId val="387418760"/>
      </c:barChart>
      <c:catAx>
        <c:axId val="38741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18760"/>
        <c:crosses val="autoZero"/>
        <c:auto val="1"/>
        <c:lblAlgn val="ctr"/>
        <c:lblOffset val="100"/>
        <c:noMultiLvlLbl val="0"/>
      </c:catAx>
      <c:valAx>
        <c:axId val="38741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1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85481-03F1-4855-A344-41D1C4F06D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A4227F-5344-443B-B922-7828283D9A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2372433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B6E3-E3C7-4435-B46D-BEABF876E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0BD2F2-AA9F-4CA4-A3AF-B3A1E3FD03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3265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42596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24495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3202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06661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91064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68479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13365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97794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35980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8633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17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28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8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79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093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156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58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756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9D76E-9FD0-43AB-A622-C0F1270C1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60705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41A40-65A2-4E06-9B39-43919F497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EFEBED-44E3-4AF8-B790-F4CFE18DE7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2531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541422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700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424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394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0793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2609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9718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9039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7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16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62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6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28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822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67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436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E9FDD-B7AB-4C22-AFC1-4BF5091695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967734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AAF7D-B623-4E6C-81DA-5C5440A9E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Pearl Brands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02A5FA-F8C4-4BA8-B82E-4740AD7997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2769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87486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1212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1437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8913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9859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8781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840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2904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868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- 2018-09-28 08:00:02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love these toned down colors for a simple look! #PerleDeLune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29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- 2018-09-28 08:00:02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Filling our #weekend with stars! #AlissaZakarian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7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- 2018-09-26 09:41:48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Crushing on this gorgeous necklace from #linaraijewelrycouture's 'follow your heartbeats' collection!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307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- 2018-09-26 09:38:14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How does your outfit look today? #LePetitChato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49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MOA Lebanon - 2018-09-26 09:36:11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Summer days coming to an end! #MOALebanon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010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CULTI Milano - Lebanon - 2018-09-26 09:35:36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Gelsomino: A fresh floral explosion that is intense at first but melts softly away, maintaining its steadfast persistence. #CULTI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68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Kids Around Lebanon - 2018-09-26 09:33:59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Easy little outfit! we deliver all around Lebanon! #KidsaroundLebanon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21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3D55A-C1D9-4E1F-A8D8-139BFD073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193667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53869-91B1-4E76-AB37-735B0BE0C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Pearl Brands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B1F8DB-856B-4398-A9F6-8A08A8E648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238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76335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4885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2357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3675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6353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3915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3669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3423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0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Zahar Kids - 2018-09-26 06:29:43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Inspired by the #DKNY runway show, the DKNY Kids Fall/Winter collection creates a smart look for girls and boys that is true to the iconic presence of #NewYork. Shop now at #ZaharKids!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048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- 2018-09-25 07:13:47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 of the striped options! #PatyJewelry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326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- 2018-09-25 07:12:31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#PerseeParis is inhabited by the desire to present a pure diamond, in all authenticity, while revealing always more the brightness and the brilliance of the stone.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Secret Senses - 2018-09-24 11:41:55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Something is cooking at #SecretSenses! Stay tuned the next couple of days as we will be revealing what we are working 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40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- 2018-09-24 07:15:24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love with these rings from #Lorjewelry!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994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- 2018-09-24 07:15:04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Leaning towards the moon or the heart? #linaraijewelrycouture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66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Zahar Lingerie - 2018-09-24 06:53:44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Don't forget! We deliver all across Lebanon! For more information make sure to contact us by DM! #ZaharLingerie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180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9AB47-8FBE-4A61-9831-555BF8A40B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083166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AD516-BD6B-4B29-8910-F02F97E97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Pearl Brands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C93491-A82F-4390-BBFF-3E81170166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7423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94167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0941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9136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1514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1134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017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8492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0115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02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MOA Lebanon - 2018-09-24 06:50:26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Benefit from our 50%OFF discount while you can! #MOALebanon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754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CULTI Milano - Lebanon - 2018-09-24 06:49:56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Nothing like a #CULTI diffuser with the perfect scents to make your #Monday better!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47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Kids Around Lebanon - 2018-09-24 06:49:03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many choices await you at #KidsaroundLebanon! We deliver all across Lebanon!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46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Kids Around Lebanon - 2018-09-24 06:45:36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Supporting team #BOSS! #KidsaroundLebanon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96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Zahar Kids - 2018-09-24 06:43:50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Good vibes only at #ZaharKids! Shop the newest collection now in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9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Zahar Kids - 2018-09-21 14:08:16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#RalphLauren collection is almost here! Stay tuned! #ZaharKids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70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- 2018-09-21 07:22:03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Ring-mix goals from #Kismet!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02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- 2018-09-21 07:21:35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Anyone hitting the beach this weekend? #AlissaZakarian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747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36D10-40F6-4391-B5DA-0B40208D84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894269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5B7A3-D605-4C55-AF72-ABD1EBCA0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Pearl Brands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FC38C2-AD31-4D65-B247-5EB83A9194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8865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92987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0642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2794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4740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8307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5300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5646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1085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85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- 2018-09-20 08:21:56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perfect touch! #Griff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02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- 2018-09-20 08:11:39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Enjoying our day off with a needed cup of coffee! #louliciousbysy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01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Zahar Kids - 2018-09-19 13:24:59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60% off on all layette, sleepwear &amp; underwear at #ZaharKids for 5 days only! Hurry up &amp; shop!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136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30546-ED52-48D7-9FCC-45D3CAA986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791344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72B52-9567-46EE-908E-03C2E7F70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5DF98F-B85A-4002-B192-9339AEB236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521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4B07E-6939-46B2-84F6-9A8C59E84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80E8C-ADA9-4F9F-AA85-EE4088384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425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C06D8-422C-4B7A-A621-863481B43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74E203-EC2F-4955-946C-A4B7886ADD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2490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E8DAA-EFE5-4577-9D40-722BAF6EAF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D4B62-575E-42AB-9E7D-955CE45EA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860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FFA78-F833-41A9-BBDB-9BACB5533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23822E-99ED-46D6-9539-0FA22B4AEE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247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E5494-9FBF-4DA4-B3DB-FD76F257E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66731-8F5C-4BAC-B238-57FAE02DB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526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337DB-ED33-4D07-AAFF-E999E8E19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D4E53E-3B03-4D3D-80DE-CDDE1EF382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292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3D91D-A3AB-4FFA-AFF0-217909C8C9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05B03-82BB-4660-ACA7-65E07FB56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04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3128A-B41C-4935-AF15-91294D72D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DA2B9D-AD6F-4363-93C8-6DACB4C17E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0759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34C9D-1DEC-4D65-BB7C-8D56891F4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AD364-213B-4ACA-97FF-3CE052C34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575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E8536-A270-4E0C-A354-F6D379E38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Likes Per Post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DE927A-5571-45F5-ABF5-8CC2F6799C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2844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45CA1-776F-446C-822C-B4773EFDF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990D7-60FF-4F38-8EB7-DA8752C2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736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2C0FF-1FCD-4CE5-8CFB-618E84391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CF9961-2489-4112-9973-6DF6345DE4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7375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77696-D1E6-47D1-A530-C08C26C490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EF73A-8D6E-465F-B70C-998617A69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589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BC553-AC4E-4662-B0AB-BFE6469B0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D7ECEF-00A2-4DB0-84B0-A12CD1B8FD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3710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7E28E-C98F-45A9-A769-82946A62D7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FBC51-255F-46FB-A995-93E0FFFA8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662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4B364-2D2B-4B28-B0A2-316500BEE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E0F3C0-E803-4803-A054-3C4EA32BF2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8924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CD3D5-E795-4482-8058-70705BB26F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EB341-FAA7-409C-AE78-E6ABA348A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13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4FAF4-EAA0-4AA7-8A47-FB41C26C8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3AB372-5268-4431-A17D-1E73947E7E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5833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00A85-F040-40ED-815A-03963C52B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8EECD-846F-4A03-82F9-F653E979F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030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CD8C6-3981-42A2-9093-9995DA8BC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9414DD-17CC-43E9-A9FA-D43136BB13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42479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59ACB-C3AD-48E6-88AA-6EB561B8D6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98FFE-574F-4EA7-8E6A-3BFFA4611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283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A13CD-41FE-4E1D-940B-2EC72DFF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D2D4B5-0D1A-43A4-8EEF-B95CBD86F3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9143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BBA1D-B4EE-4590-A15A-2D0EA3A1C4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2BCA1-CCCC-4E16-B4F7-B59474F2C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741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062E3-17D6-4262-874B-9D55D2A93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AAD0F4-5388-4DDF-B970-A70451E5CD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9174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7FAC5-2DB2-40C3-BA90-429C4B2DD5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8604E-9E08-4E76-B1DE-433A16E14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2442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1992B-AEB8-4613-98FC-0E8C514ED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F7B72A-47D2-4767-9C4E-6209740E85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5197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79873-7CFB-4603-A9CE-C170141901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359C4-4DCA-4A3B-8205-4BE5C844D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253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2375D-696C-4734-A836-0E990D36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Clicks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BF4C85-FD26-4CCC-8DB5-69CAFC4DA4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2726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08E4F-C203-496B-9124-988EB32D68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10DA3-22CA-43DB-8185-73677DD9D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49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FD486-C4BF-42C0-AB57-ECBF81EA4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All Clicks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55E274-1FF0-46E4-9D2C-0A1FDE9FFD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5414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E0E9E-AD30-46C9-8C85-00B402C37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DEC8D-A6A4-416F-8B32-57C480C22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63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5F183-2AEB-406B-9732-2BBB5AAB8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Unlike Clicks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847654-0A6C-444E-824D-4728B900AF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2225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96AE6-9DCD-4C30-A5AC-FDAAE5FD0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45575-0053-4116-9C41-475EFEF64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5339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3106A-EA31-4B35-BC94-8CDC0CA73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Spam Report Clicks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4DB23A-EC4A-44D5-99AA-0B8766FEF4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5789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C887A-098F-4636-A397-074B67FBF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86D1C-C6AD-4ABB-B362-3B169D0AF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92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4033A-49BF-445F-AF96-B7912EDCF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CF924-E986-4487-AAD4-21434B39CF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0341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7797B-39A3-4B04-8635-20E429A9B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8940E-00B0-462A-AD9F-C6F3B6C8A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7388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45037-571C-473B-9EC7-76EB5A42C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7E77CA-6554-4D24-AACA-7B7B29F7F4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75152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CE346-0A36-40DA-94EF-798431A58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986DE-7FAF-4840-B2E0-2786538F0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7945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6CB6A-E23A-49AB-A1C6-E010556CA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Unlike Clicks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7307BA-4214-4242-A649-4C150178E3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3070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A0956-0208-43AE-89B5-8C1B8D2135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07BD5-851A-45FD-9937-4D6A81231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861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42DE7-A7C2-4C63-881E-BB11B0CDD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Following Change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348C78-7D57-437F-BAD1-7F269A2504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1194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5FB8C-8DBB-42EB-9888-9F1C7882E7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B79FA-EEC9-4C6D-802A-37B424162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744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F6368-AFA3-4549-9C78-705B89D59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C9C3B1-19C9-459B-83D1-70E6638969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8884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EA9EF-FB30-4796-B24D-33A9CCD62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2A5FE-84EF-4380-BCFD-D4CDD8597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4321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928A8-EE91-461D-A1B7-FC456249E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E7022F-AD15-4C8A-9105-7615026756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0438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FFC14-0F46-4936-B9EC-9069453B4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33BF9-2754-4059-87CF-AF755B2E3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862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F1574-27AB-4312-934F-055262D44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9356E8-3B47-4085-A33D-1072E82E7D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4108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998ED-14B9-43EB-A7F1-98801A127C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3A703-EA5A-4BE8-9D7E-A318A6460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4063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C94A2-5E7D-4777-89A4-2010A6511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AB8E0F-ADB3-4B26-96D4-54A15D93F4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767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477230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29025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3070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7865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5645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7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Fashionablebox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Zahar Lingerie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791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C8E3B-CC39-4341-A197-2CEF567CF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6946778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38415-A401-45E4-8030-59F31CFDA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1E126A-D211-4BCA-9C20-349BC7E00F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4657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6E63E-DE7D-4C7D-862D-7E49377CA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2B25F-0B2C-42B2-925F-17C85A21E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5385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B8AF7-724B-4FBF-846A-6F7641A2D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8A728F-B585-4A50-827D-2747FEF5E7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4171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341C3-9E5E-43F6-BBCE-2A15FE8F1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26D89-A6B8-4793-B501-18EAB9455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7290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6A713-CF23-40D9-A6E8-D1E0E7A88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Pearl Brands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3F3E70-E833-4B6F-9D05-BF4C4B289B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7117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47199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040862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627545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381355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5891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40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222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411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91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13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21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22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776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69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878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311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F2CA2-ACB0-4706-9EF3-28EFE2EF1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7490923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2420F-C4B6-44BF-B383-6A296D8B5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Pearl Brands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4C6375-AE9C-4C9D-9902-6FD8C46C38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0969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996786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34439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023569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311600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8469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49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7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73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0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00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07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5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44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31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Djibouti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3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419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5D3C6-23D0-43A3-8B00-4CAF51E45E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8754100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B0B55-6747-4B55-A06B-64C5AC60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Pearl Brands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AC3827-FC72-45DD-961D-75121BA633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5107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04630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388004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41710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805074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03038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713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91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720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02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29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818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AF53F-DC76-4476-90F4-D4227F461A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9747739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1385</Words>
  <Application>Microsoft Office PowerPoint</Application>
  <PresentationFormat>On-screen Show (4:3)</PresentationFormat>
  <Paragraphs>629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Calibri</vt:lpstr>
      <vt:lpstr>Arial</vt:lpstr>
      <vt:lpstr>quintly_template</vt:lpstr>
      <vt:lpstr>My Dashboard</vt:lpstr>
      <vt:lpstr>Facebook Key Metrics Table | Pearl Brands</vt:lpstr>
      <vt:lpstr>Facebook Fans Table | Pearl Brands</vt:lpstr>
      <vt:lpstr>Facebook Own Posts Table | Pearl Brands - 1 of 4</vt:lpstr>
      <vt:lpstr>Facebook Own Posts Table | Pearl Brands - 2 of 4</vt:lpstr>
      <vt:lpstr>Facebook Own Posts Table | Pearl Brands - 3 of 4</vt:lpstr>
      <vt:lpstr>Facebook Own Posts Table | Pearl Brands - 4 of 4</vt:lpstr>
      <vt:lpstr>Facebook Fan Distribution | Pearl Brands</vt:lpstr>
      <vt:lpstr>Facebook Interactions Distribution | Pearl Brands</vt:lpstr>
      <vt:lpstr>Facebook Interaction Rate | Pearl Brands</vt:lpstr>
      <vt:lpstr>Facebook Interaction Rate By Post Type | Pearl Brands</vt:lpstr>
      <vt:lpstr>Facebook People Talking About This | Pearl Brands</vt:lpstr>
      <vt:lpstr>Facebook Average Likes Per Post | Pearl Brands</vt:lpstr>
      <vt:lpstr>Facebook Average Comments Per Post | Pearl Brands</vt:lpstr>
      <vt:lpstr>Facebook Average Shares Per Post | Pearl Brands</vt:lpstr>
      <vt:lpstr>Facebook Average Interactions Per Post | Pearl Brands</vt:lpstr>
      <vt:lpstr>Facebook Fans Total | Pearl Brands</vt:lpstr>
      <vt:lpstr>Facebook Fans Lost | Pearl Brands</vt:lpstr>
      <vt:lpstr>Facebook Reach | Pearl Brands</vt:lpstr>
      <vt:lpstr>Facebook Engaged Users | Pearl Brands</vt:lpstr>
      <vt:lpstr>Facebook Page Views | Pearl Brands</vt:lpstr>
      <vt:lpstr>Facebook Hide Clicks | Pearl Brands</vt:lpstr>
      <vt:lpstr>Facebook Hide All Clicks | Pearl Brands</vt:lpstr>
      <vt:lpstr>Facebook Page Unlike Clicks | Pearl Brands</vt:lpstr>
      <vt:lpstr>Facebook Spam Report Clicks | Pearl Brands</vt:lpstr>
      <vt:lpstr>Facebook Fans Total | Pearl Brands</vt:lpstr>
      <vt:lpstr>Facebook Fans Lost | Pearl Brands</vt:lpstr>
      <vt:lpstr>Facebook Page Unlike Clicks | Pearl Brands</vt:lpstr>
      <vt:lpstr>Instagram Following Change | Pearl Brands</vt:lpstr>
      <vt:lpstr>Instagram Interaction Rate By Weekday | Pearl Brands</vt:lpstr>
      <vt:lpstr>Facebook Average Reactions Per Post | Pearl Brands</vt:lpstr>
      <vt:lpstr>Facebook Average Interactions Per Post | Pearl Brands</vt:lpstr>
      <vt:lpstr>Facebook Key Influencers | Pearl Brands</vt:lpstr>
      <vt:lpstr>Facebook Response Times | Pearl Brands</vt:lpstr>
      <vt:lpstr>Facebook Response Times Distribution | Pearl Brands</vt:lpstr>
      <vt:lpstr>Facebook Fans By Country Table | Pearl Brands - 1 of 3</vt:lpstr>
      <vt:lpstr>Facebook Fans By Country Table | Pearl Brands - 2 of 3</vt:lpstr>
      <vt:lpstr>Facebook Fans By Country Table | Pearl Brands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2018-10-02T07:56:52Z</dcterms:created>
  <dcterms:modified xsi:type="dcterms:W3CDTF">2018-10-02T07:59:11Z</dcterms:modified>
</cp:coreProperties>
</file>