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3" r:id="rId37"/>
    <p:sldId id="294" r:id="rId38"/>
    <p:sldId id="295" r:id="rId3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0"/>
      <p:bold r:id="rId41"/>
      <p:italic r:id="rId42"/>
      <p:boldItalic r:id="rId4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3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1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4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5.xlsx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6.xlsx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Sheet1!$A$1:$G$1</c:f>
              <c:strCache>
                <c:ptCount val="7"/>
                <c:pt idx="0">
                  <c:v>Zahar Kids</c:v>
                </c:pt>
                <c:pt idx="1">
                  <c:v>Zahar Lingerie</c:v>
                </c:pt>
                <c:pt idx="2">
                  <c:v>MOA Lebanon</c:v>
                </c:pt>
                <c:pt idx="3">
                  <c:v>Kids Around Lebanon</c:v>
                </c:pt>
                <c:pt idx="4">
                  <c:v>Secret Senses</c:v>
                </c:pt>
                <c:pt idx="5">
                  <c:v>WSPR By Sylvie Saliba</c:v>
                </c:pt>
                <c:pt idx="6">
                  <c:v>CULTI Milano - Lebanon</c:v>
                </c:pt>
              </c:strCache>
            </c:strRef>
          </c:cat>
          <c:val>
            <c:numRef>
              <c:f>Sheet1!$A$2:$G$2</c:f>
              <c:numCache>
                <c:formatCode>General</c:formatCode>
                <c:ptCount val="7"/>
                <c:pt idx="0">
                  <c:v>91959</c:v>
                </c:pt>
                <c:pt idx="1">
                  <c:v>76190</c:v>
                </c:pt>
                <c:pt idx="2">
                  <c:v>48074</c:v>
                </c:pt>
                <c:pt idx="3">
                  <c:v>12205</c:v>
                </c:pt>
                <c:pt idx="4">
                  <c:v>5730</c:v>
                </c:pt>
                <c:pt idx="5">
                  <c:v>4007</c:v>
                </c:pt>
                <c:pt idx="6">
                  <c:v>2610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02-49F1-8CB0-58DC884637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Zahar Kids</c:v>
                </c:pt>
                <c:pt idx="1">
                  <c:v>Zahar Lingerie</c:v>
                </c:pt>
                <c:pt idx="2">
                  <c:v>MOA Lebanon</c:v>
                </c:pt>
                <c:pt idx="3">
                  <c:v>Kids Around Lebanon</c:v>
                </c:pt>
                <c:pt idx="4">
                  <c:v>WSPR By Sylvie Saliba</c:v>
                </c:pt>
                <c:pt idx="5">
                  <c:v>CULTI Milano - Lebanon</c:v>
                </c:pt>
                <c:pt idx="6">
                  <c:v>Secret Senses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3953</c:v>
                </c:pt>
                <c:pt idx="1">
                  <c:v>2211</c:v>
                </c:pt>
                <c:pt idx="2">
                  <c:v>4277</c:v>
                </c:pt>
                <c:pt idx="3">
                  <c:v>976</c:v>
                </c:pt>
                <c:pt idx="4">
                  <c:v>211</c:v>
                </c:pt>
                <c:pt idx="5">
                  <c:v>214</c:v>
                </c:pt>
                <c:pt idx="6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A9-465B-8102-3EB8486A1C9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Zahar Kids</c:v>
                </c:pt>
                <c:pt idx="1">
                  <c:v>Zahar Lingerie</c:v>
                </c:pt>
                <c:pt idx="2">
                  <c:v>MOA Lebanon</c:v>
                </c:pt>
                <c:pt idx="3">
                  <c:v>Kids Around Lebanon</c:v>
                </c:pt>
                <c:pt idx="4">
                  <c:v>WSPR By Sylvie Saliba</c:v>
                </c:pt>
                <c:pt idx="5">
                  <c:v>CULTI Milano - Lebanon</c:v>
                </c:pt>
                <c:pt idx="6">
                  <c:v>Secret Senses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74</c:v>
                </c:pt>
                <c:pt idx="1">
                  <c:v>15</c:v>
                </c:pt>
                <c:pt idx="2">
                  <c:v>72</c:v>
                </c:pt>
                <c:pt idx="3">
                  <c:v>21</c:v>
                </c:pt>
                <c:pt idx="4">
                  <c:v>4</c:v>
                </c:pt>
                <c:pt idx="5">
                  <c:v>3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8A9-465B-8102-3EB8486A1C9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Zahar Kids</c:v>
                </c:pt>
                <c:pt idx="1">
                  <c:v>Zahar Lingerie</c:v>
                </c:pt>
                <c:pt idx="2">
                  <c:v>MOA Lebanon</c:v>
                </c:pt>
                <c:pt idx="3">
                  <c:v>Kids Around Lebanon</c:v>
                </c:pt>
                <c:pt idx="4">
                  <c:v>WSPR By Sylvie Saliba</c:v>
                </c:pt>
                <c:pt idx="5">
                  <c:v>CULTI Milano - Lebanon</c:v>
                </c:pt>
                <c:pt idx="6">
                  <c:v>Secret Senses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4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8A9-465B-8102-3EB8486A1C9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Zahar Kids</c:v>
                </c:pt>
                <c:pt idx="1">
                  <c:v>Zahar Lingerie</c:v>
                </c:pt>
                <c:pt idx="2">
                  <c:v>MOA Lebanon</c:v>
                </c:pt>
                <c:pt idx="3">
                  <c:v>Kids Around Lebanon</c:v>
                </c:pt>
                <c:pt idx="4">
                  <c:v>WSPR By Sylvie Saliba</c:v>
                </c:pt>
                <c:pt idx="5">
                  <c:v>CULTI Milano - Lebanon</c:v>
                </c:pt>
                <c:pt idx="6">
                  <c:v>Secret Senses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12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8A9-465B-8102-3EB8486A1C9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Zahar Kids</c:v>
                </c:pt>
                <c:pt idx="1">
                  <c:v>Zahar Lingerie</c:v>
                </c:pt>
                <c:pt idx="2">
                  <c:v>MOA Lebanon</c:v>
                </c:pt>
                <c:pt idx="3">
                  <c:v>Kids Around Lebanon</c:v>
                </c:pt>
                <c:pt idx="4">
                  <c:v>WSPR By Sylvie Saliba</c:v>
                </c:pt>
                <c:pt idx="5">
                  <c:v>CULTI Milano - Lebanon</c:v>
                </c:pt>
                <c:pt idx="6">
                  <c:v>Secret Senses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8A9-465B-8102-3EB8486A1C9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Zahar Kids</c:v>
                </c:pt>
                <c:pt idx="1">
                  <c:v>Zahar Lingerie</c:v>
                </c:pt>
                <c:pt idx="2">
                  <c:v>MOA Lebanon</c:v>
                </c:pt>
                <c:pt idx="3">
                  <c:v>Kids Around Lebanon</c:v>
                </c:pt>
                <c:pt idx="4">
                  <c:v>WSPR By Sylvie Saliba</c:v>
                </c:pt>
                <c:pt idx="5">
                  <c:v>CULTI Milano - Lebanon</c:v>
                </c:pt>
                <c:pt idx="6">
                  <c:v>Secret Senses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8A9-465B-8102-3EB8486A1C9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Zahar Kids</c:v>
                </c:pt>
                <c:pt idx="1">
                  <c:v>Zahar Lingerie</c:v>
                </c:pt>
                <c:pt idx="2">
                  <c:v>MOA Lebanon</c:v>
                </c:pt>
                <c:pt idx="3">
                  <c:v>Kids Around Lebanon</c:v>
                </c:pt>
                <c:pt idx="4">
                  <c:v>WSPR By Sylvie Saliba</c:v>
                </c:pt>
                <c:pt idx="5">
                  <c:v>CULTI Milano - Lebanon</c:v>
                </c:pt>
                <c:pt idx="6">
                  <c:v>Secret Senses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35</c:v>
                </c:pt>
                <c:pt idx="1">
                  <c:v>26</c:v>
                </c:pt>
                <c:pt idx="2">
                  <c:v>14</c:v>
                </c:pt>
                <c:pt idx="3">
                  <c:v>19</c:v>
                </c:pt>
                <c:pt idx="4">
                  <c:v>5</c:v>
                </c:pt>
                <c:pt idx="5">
                  <c:v>12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8A9-465B-8102-3EB8486A1C9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Zahar Kids</c:v>
                </c:pt>
                <c:pt idx="1">
                  <c:v>Zahar Lingerie</c:v>
                </c:pt>
                <c:pt idx="2">
                  <c:v>MOA Lebanon</c:v>
                </c:pt>
                <c:pt idx="3">
                  <c:v>Kids Around Lebanon</c:v>
                </c:pt>
                <c:pt idx="4">
                  <c:v>WSPR By Sylvie Saliba</c:v>
                </c:pt>
                <c:pt idx="5">
                  <c:v>CULTI Milano - Lebanon</c:v>
                </c:pt>
                <c:pt idx="6">
                  <c:v>Secret Senses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25</c:v>
                </c:pt>
                <c:pt idx="1">
                  <c:v>0</c:v>
                </c:pt>
                <c:pt idx="2">
                  <c:v>4</c:v>
                </c:pt>
                <c:pt idx="3">
                  <c:v>4</c:v>
                </c:pt>
                <c:pt idx="4">
                  <c:v>1</c:v>
                </c:pt>
                <c:pt idx="5">
                  <c:v>7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8A9-465B-8102-3EB8486A1C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4401176"/>
        <c:axId val="422826984"/>
      </c:barChart>
      <c:catAx>
        <c:axId val="414401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826984"/>
        <c:crosses val="autoZero"/>
        <c:auto val="1"/>
        <c:lblAlgn val="ctr"/>
        <c:lblOffset val="100"/>
        <c:noMultiLvlLbl val="0"/>
      </c:catAx>
      <c:valAx>
        <c:axId val="422826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4401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 Kids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0.70051777400686999</c:v>
                </c:pt>
                <c:pt idx="3">
                  <c:v>0</c:v>
                </c:pt>
                <c:pt idx="4">
                  <c:v>0.63298022752484995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6.5264921192608003E-2</c:v>
                </c:pt>
                <c:pt idx="10">
                  <c:v>0</c:v>
                </c:pt>
                <c:pt idx="11">
                  <c:v>0.51994387216777005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0.47321700535224998</c:v>
                </c:pt>
                <c:pt idx="17">
                  <c:v>1.5774414986782E-2</c:v>
                </c:pt>
                <c:pt idx="18">
                  <c:v>0.78218489588998996</c:v>
                </c:pt>
                <c:pt idx="19">
                  <c:v>0</c:v>
                </c:pt>
                <c:pt idx="20">
                  <c:v>3.4800387154307E-2</c:v>
                </c:pt>
                <c:pt idx="21">
                  <c:v>0</c:v>
                </c:pt>
                <c:pt idx="22">
                  <c:v>0</c:v>
                </c:pt>
                <c:pt idx="23">
                  <c:v>0.62629118190713995</c:v>
                </c:pt>
                <c:pt idx="24">
                  <c:v>0</c:v>
                </c:pt>
                <c:pt idx="25">
                  <c:v>0.58283676221129999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92A-4F30-A29A-61F8D143E1D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Zahar Lingerie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4.0728381112541998E-2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6.6980116098868003E-2</c:v>
                </c:pt>
                <c:pt idx="10">
                  <c:v>0</c:v>
                </c:pt>
                <c:pt idx="11">
                  <c:v>2.8142564479696999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9.1914178418550999E-3</c:v>
                </c:pt>
                <c:pt idx="17">
                  <c:v>0</c:v>
                </c:pt>
                <c:pt idx="18">
                  <c:v>9.1904524328441008E-3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2.2314103826212999E-2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92A-4F30-A29A-61F8D143E1D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MOA Lebanon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0.37802050917900998</c:v>
                </c:pt>
                <c:pt idx="3">
                  <c:v>0</c:v>
                </c:pt>
                <c:pt idx="4">
                  <c:v>0.15496191171866999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1.5464776990413001</c:v>
                </c:pt>
                <c:pt idx="10">
                  <c:v>0</c:v>
                </c:pt>
                <c:pt idx="11">
                  <c:v>1.7122146308949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1.2162359164462999</c:v>
                </c:pt>
                <c:pt idx="17">
                  <c:v>0</c:v>
                </c:pt>
                <c:pt idx="18">
                  <c:v>1.3410799441911001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1.3507044891672999</c:v>
                </c:pt>
                <c:pt idx="24">
                  <c:v>0</c:v>
                </c:pt>
                <c:pt idx="25">
                  <c:v>0.96952044106938995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92A-4F30-A29A-61F8D143E1D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Kids Around Lebanon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9.3497662558436001E-2</c:v>
                </c:pt>
                <c:pt idx="3">
                  <c:v>0</c:v>
                </c:pt>
                <c:pt idx="4">
                  <c:v>4.2290450816205999E-2</c:v>
                </c:pt>
                <c:pt idx="5">
                  <c:v>1.6883336147223E-2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1.1171776564469</c:v>
                </c:pt>
                <c:pt idx="10">
                  <c:v>0</c:v>
                </c:pt>
                <c:pt idx="11">
                  <c:v>9.2119587974206996E-2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1.1356128179716001</c:v>
                </c:pt>
                <c:pt idx="17">
                  <c:v>0</c:v>
                </c:pt>
                <c:pt idx="18">
                  <c:v>8.2433435001236996E-3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1.7898288347597</c:v>
                </c:pt>
                <c:pt idx="24">
                  <c:v>0</c:v>
                </c:pt>
                <c:pt idx="25">
                  <c:v>0.12325390304026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92A-4F30-A29A-61F8D143E1D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WSPR By Sylvie Saliba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0.1122754491018</c:v>
                </c:pt>
                <c:pt idx="3">
                  <c:v>8.7325349301397001E-2</c:v>
                </c:pt>
                <c:pt idx="4">
                  <c:v>0.16217564870258999</c:v>
                </c:pt>
                <c:pt idx="5">
                  <c:v>0.12471938139187</c:v>
                </c:pt>
                <c:pt idx="6">
                  <c:v>0.13719131953106001</c:v>
                </c:pt>
                <c:pt idx="7">
                  <c:v>0</c:v>
                </c:pt>
                <c:pt idx="8">
                  <c:v>0</c:v>
                </c:pt>
                <c:pt idx="9">
                  <c:v>0.16221612178687</c:v>
                </c:pt>
                <c:pt idx="10">
                  <c:v>0</c:v>
                </c:pt>
                <c:pt idx="11">
                  <c:v>8.7390761548064994E-2</c:v>
                </c:pt>
                <c:pt idx="12">
                  <c:v>0.19147519147518999</c:v>
                </c:pt>
                <c:pt idx="13">
                  <c:v>0.1998001998002</c:v>
                </c:pt>
                <c:pt idx="14">
                  <c:v>0</c:v>
                </c:pt>
                <c:pt idx="15">
                  <c:v>0</c:v>
                </c:pt>
                <c:pt idx="16">
                  <c:v>0.16229712858925999</c:v>
                </c:pt>
                <c:pt idx="17">
                  <c:v>8.7390761548064994E-2</c:v>
                </c:pt>
                <c:pt idx="18">
                  <c:v>0.14977533699451001</c:v>
                </c:pt>
                <c:pt idx="19">
                  <c:v>0.13725979535812</c:v>
                </c:pt>
                <c:pt idx="20">
                  <c:v>0.19965061143000001</c:v>
                </c:pt>
                <c:pt idx="21">
                  <c:v>0</c:v>
                </c:pt>
                <c:pt idx="22">
                  <c:v>0</c:v>
                </c:pt>
                <c:pt idx="23">
                  <c:v>0.1497379585725</c:v>
                </c:pt>
                <c:pt idx="24">
                  <c:v>0.1497379585725</c:v>
                </c:pt>
                <c:pt idx="25">
                  <c:v>0.1497379585725</c:v>
                </c:pt>
                <c:pt idx="26">
                  <c:v>0</c:v>
                </c:pt>
                <c:pt idx="27">
                  <c:v>0.22466300549175999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92A-4F30-A29A-61F8D143E1D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CULTI Milano - Lebanon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4.4331983805668003</c:v>
                </c:pt>
                <c:pt idx="3">
                  <c:v>0</c:v>
                </c:pt>
                <c:pt idx="4">
                  <c:v>8.0645161290322995E-2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7.8988941548183006E-2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0.19447685725399</c:v>
                </c:pt>
                <c:pt idx="17">
                  <c:v>0</c:v>
                </c:pt>
                <c:pt idx="18">
                  <c:v>0.15473887814313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7.7041602465330997E-2</c:v>
                </c:pt>
                <c:pt idx="24">
                  <c:v>0</c:v>
                </c:pt>
                <c:pt idx="25">
                  <c:v>7.6982294072362997E-2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92A-4F30-A29A-61F8D143E1D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Secret Senses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6.9613644274278005E-2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5.2219321148825E-2</c:v>
                </c:pt>
                <c:pt idx="10">
                  <c:v>0</c:v>
                </c:pt>
                <c:pt idx="11">
                  <c:v>3.4825004353126E-2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3.4849276877504998E-2</c:v>
                </c:pt>
                <c:pt idx="17">
                  <c:v>0</c:v>
                </c:pt>
                <c:pt idx="18">
                  <c:v>1.7427675148135001E-2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C92A-4F30-A29A-61F8D143E1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2825016"/>
        <c:axId val="422828296"/>
      </c:lineChart>
      <c:dateAx>
        <c:axId val="422825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828296"/>
        <c:crosses val="autoZero"/>
        <c:auto val="1"/>
        <c:lblOffset val="100"/>
        <c:baseTimeUnit val="days"/>
      </c:dateAx>
      <c:valAx>
        <c:axId val="422828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825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 Kids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Video</c:v>
                </c:pt>
                <c:pt idx="2">
                  <c:v>Status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0.43842363489501002</c:v>
                </c:pt>
                <c:pt idx="1">
                  <c:v>6.5263501386848999E-2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A3-43F9-875D-9381D12E0C3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Zahar Lingerie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Video</c:v>
                </c:pt>
                <c:pt idx="2">
                  <c:v>Status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0.49378219498894999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CA3-43F9-875D-9381D12E0C3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MOA Lebanon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Video</c:v>
                </c:pt>
                <c:pt idx="2">
                  <c:v>Status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1.1406445895802</c:v>
                </c:pt>
                <c:pt idx="1">
                  <c:v>0</c:v>
                </c:pt>
                <c:pt idx="2">
                  <c:v>2.7820667974237999E-3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CA3-43F9-875D-9381D12E0C3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Kids Around Lebanon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Video</c:v>
                </c:pt>
                <c:pt idx="2">
                  <c:v>Status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0.70476398257723005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CA3-43F9-875D-9381D12E0C3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WSPR By Sylvie Saliba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Video</c:v>
                </c:pt>
                <c:pt idx="2">
                  <c:v>Status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0.14974842061637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CA3-43F9-875D-9381D12E0C3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CULTI Milano - Lebanon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Video</c:v>
                </c:pt>
                <c:pt idx="2">
                  <c:v>Status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1.0583224071541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CA3-43F9-875D-9381D12E0C3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Secret Senses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Video</c:v>
                </c:pt>
                <c:pt idx="2">
                  <c:v>Status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2.9849146361513E-2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CA3-43F9-875D-9381D12E0C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2830920"/>
        <c:axId val="422831248"/>
      </c:barChart>
      <c:catAx>
        <c:axId val="422830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831248"/>
        <c:crosses val="autoZero"/>
        <c:auto val="1"/>
        <c:lblAlgn val="ctr"/>
        <c:lblOffset val="100"/>
        <c:noMultiLvlLbl val="0"/>
      </c:catAx>
      <c:valAx>
        <c:axId val="422831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830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 Kids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3934</c:v>
                </c:pt>
                <c:pt idx="1">
                  <c:v>4061</c:v>
                </c:pt>
                <c:pt idx="2">
                  <c:v>3920</c:v>
                </c:pt>
                <c:pt idx="3">
                  <c:v>3783</c:v>
                </c:pt>
                <c:pt idx="4">
                  <c:v>2753</c:v>
                </c:pt>
                <c:pt idx="5">
                  <c:v>2038</c:v>
                </c:pt>
                <c:pt idx="6">
                  <c:v>1716</c:v>
                </c:pt>
                <c:pt idx="7">
                  <c:v>1355</c:v>
                </c:pt>
                <c:pt idx="8">
                  <c:v>1038</c:v>
                </c:pt>
                <c:pt idx="9">
                  <c:v>852</c:v>
                </c:pt>
                <c:pt idx="10">
                  <c:v>682</c:v>
                </c:pt>
                <c:pt idx="11">
                  <c:v>527</c:v>
                </c:pt>
                <c:pt idx="12">
                  <c:v>540</c:v>
                </c:pt>
                <c:pt idx="13">
                  <c:v>607</c:v>
                </c:pt>
                <c:pt idx="14">
                  <c:v>611</c:v>
                </c:pt>
                <c:pt idx="15">
                  <c:v>604</c:v>
                </c:pt>
                <c:pt idx="16">
                  <c:v>635</c:v>
                </c:pt>
                <c:pt idx="17">
                  <c:v>756</c:v>
                </c:pt>
                <c:pt idx="18">
                  <c:v>746</c:v>
                </c:pt>
                <c:pt idx="19">
                  <c:v>945</c:v>
                </c:pt>
                <c:pt idx="20">
                  <c:v>1138</c:v>
                </c:pt>
                <c:pt idx="21">
                  <c:v>1161</c:v>
                </c:pt>
                <c:pt idx="22">
                  <c:v>1169</c:v>
                </c:pt>
                <c:pt idx="23">
                  <c:v>1108</c:v>
                </c:pt>
                <c:pt idx="24">
                  <c:v>1162</c:v>
                </c:pt>
                <c:pt idx="25">
                  <c:v>1051</c:v>
                </c:pt>
                <c:pt idx="26">
                  <c:v>953</c:v>
                </c:pt>
                <c:pt idx="27">
                  <c:v>979</c:v>
                </c:pt>
                <c:pt idx="28">
                  <c:v>971</c:v>
                </c:pt>
                <c:pt idx="29">
                  <c:v>963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1BA-477E-B9BD-3E1FF302F28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Zahar Lingerie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843</c:v>
                </c:pt>
                <c:pt idx="1">
                  <c:v>766</c:v>
                </c:pt>
                <c:pt idx="2">
                  <c:v>756</c:v>
                </c:pt>
                <c:pt idx="3">
                  <c:v>716</c:v>
                </c:pt>
                <c:pt idx="4">
                  <c:v>668</c:v>
                </c:pt>
                <c:pt idx="5">
                  <c:v>625</c:v>
                </c:pt>
                <c:pt idx="6">
                  <c:v>591</c:v>
                </c:pt>
                <c:pt idx="7">
                  <c:v>550</c:v>
                </c:pt>
                <c:pt idx="8">
                  <c:v>503</c:v>
                </c:pt>
                <c:pt idx="9">
                  <c:v>469</c:v>
                </c:pt>
                <c:pt idx="10">
                  <c:v>436</c:v>
                </c:pt>
                <c:pt idx="11">
                  <c:v>415</c:v>
                </c:pt>
                <c:pt idx="12">
                  <c:v>406</c:v>
                </c:pt>
                <c:pt idx="13">
                  <c:v>402</c:v>
                </c:pt>
                <c:pt idx="14">
                  <c:v>359</c:v>
                </c:pt>
                <c:pt idx="15">
                  <c:v>341</c:v>
                </c:pt>
                <c:pt idx="16">
                  <c:v>423</c:v>
                </c:pt>
                <c:pt idx="17">
                  <c:v>657</c:v>
                </c:pt>
                <c:pt idx="18">
                  <c:v>846</c:v>
                </c:pt>
                <c:pt idx="19">
                  <c:v>1011</c:v>
                </c:pt>
                <c:pt idx="20">
                  <c:v>1138</c:v>
                </c:pt>
                <c:pt idx="21">
                  <c:v>1236</c:v>
                </c:pt>
                <c:pt idx="22">
                  <c:v>1368</c:v>
                </c:pt>
                <c:pt idx="23">
                  <c:v>1271</c:v>
                </c:pt>
                <c:pt idx="24">
                  <c:v>1200</c:v>
                </c:pt>
                <c:pt idx="25">
                  <c:v>1105</c:v>
                </c:pt>
                <c:pt idx="26">
                  <c:v>1048</c:v>
                </c:pt>
                <c:pt idx="27">
                  <c:v>1031</c:v>
                </c:pt>
                <c:pt idx="28">
                  <c:v>1016</c:v>
                </c:pt>
                <c:pt idx="29">
                  <c:v>878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1BA-477E-B9BD-3E1FF302F28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MOA Lebanon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864</c:v>
                </c:pt>
                <c:pt idx="1">
                  <c:v>738</c:v>
                </c:pt>
                <c:pt idx="2">
                  <c:v>674</c:v>
                </c:pt>
                <c:pt idx="3">
                  <c:v>617</c:v>
                </c:pt>
                <c:pt idx="4">
                  <c:v>585</c:v>
                </c:pt>
                <c:pt idx="5">
                  <c:v>571</c:v>
                </c:pt>
                <c:pt idx="6">
                  <c:v>597</c:v>
                </c:pt>
                <c:pt idx="7">
                  <c:v>595</c:v>
                </c:pt>
                <c:pt idx="8">
                  <c:v>589</c:v>
                </c:pt>
                <c:pt idx="9">
                  <c:v>649</c:v>
                </c:pt>
                <c:pt idx="10">
                  <c:v>934</c:v>
                </c:pt>
                <c:pt idx="11">
                  <c:v>1114</c:v>
                </c:pt>
                <c:pt idx="12">
                  <c:v>1305</c:v>
                </c:pt>
                <c:pt idx="13">
                  <c:v>1434</c:v>
                </c:pt>
                <c:pt idx="14">
                  <c:v>1436</c:v>
                </c:pt>
                <c:pt idx="15">
                  <c:v>1434</c:v>
                </c:pt>
                <c:pt idx="16">
                  <c:v>1282</c:v>
                </c:pt>
                <c:pt idx="17">
                  <c:v>1221</c:v>
                </c:pt>
                <c:pt idx="18">
                  <c:v>1127</c:v>
                </c:pt>
                <c:pt idx="19">
                  <c:v>1078</c:v>
                </c:pt>
                <c:pt idx="20">
                  <c:v>1157</c:v>
                </c:pt>
                <c:pt idx="21">
                  <c:v>1155</c:v>
                </c:pt>
                <c:pt idx="22">
                  <c:v>1154</c:v>
                </c:pt>
                <c:pt idx="23">
                  <c:v>1081</c:v>
                </c:pt>
                <c:pt idx="24">
                  <c:v>1079</c:v>
                </c:pt>
                <c:pt idx="25">
                  <c:v>982</c:v>
                </c:pt>
                <c:pt idx="26">
                  <c:v>953</c:v>
                </c:pt>
                <c:pt idx="27">
                  <c:v>1043</c:v>
                </c:pt>
                <c:pt idx="28">
                  <c:v>1048</c:v>
                </c:pt>
                <c:pt idx="29">
                  <c:v>1041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1BA-477E-B9BD-3E1FF302F28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Kids Around Lebanon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403</c:v>
                </c:pt>
                <c:pt idx="1">
                  <c:v>395</c:v>
                </c:pt>
                <c:pt idx="2">
                  <c:v>430</c:v>
                </c:pt>
                <c:pt idx="3">
                  <c:v>461</c:v>
                </c:pt>
                <c:pt idx="4">
                  <c:v>464</c:v>
                </c:pt>
                <c:pt idx="5">
                  <c:v>489</c:v>
                </c:pt>
                <c:pt idx="6">
                  <c:v>495</c:v>
                </c:pt>
                <c:pt idx="7">
                  <c:v>481</c:v>
                </c:pt>
                <c:pt idx="8">
                  <c:v>457</c:v>
                </c:pt>
                <c:pt idx="9">
                  <c:v>428</c:v>
                </c:pt>
                <c:pt idx="10">
                  <c:v>398</c:v>
                </c:pt>
                <c:pt idx="11">
                  <c:v>398</c:v>
                </c:pt>
                <c:pt idx="12">
                  <c:v>404</c:v>
                </c:pt>
                <c:pt idx="13">
                  <c:v>395</c:v>
                </c:pt>
                <c:pt idx="14">
                  <c:v>413</c:v>
                </c:pt>
                <c:pt idx="15">
                  <c:v>457</c:v>
                </c:pt>
                <c:pt idx="16">
                  <c:v>439</c:v>
                </c:pt>
                <c:pt idx="17">
                  <c:v>425</c:v>
                </c:pt>
                <c:pt idx="18">
                  <c:v>377</c:v>
                </c:pt>
                <c:pt idx="19">
                  <c:v>350</c:v>
                </c:pt>
                <c:pt idx="20">
                  <c:v>310</c:v>
                </c:pt>
                <c:pt idx="21">
                  <c:v>253</c:v>
                </c:pt>
                <c:pt idx="22">
                  <c:v>206</c:v>
                </c:pt>
                <c:pt idx="23">
                  <c:v>227</c:v>
                </c:pt>
                <c:pt idx="24">
                  <c:v>275</c:v>
                </c:pt>
                <c:pt idx="25">
                  <c:v>333</c:v>
                </c:pt>
                <c:pt idx="26">
                  <c:v>412</c:v>
                </c:pt>
                <c:pt idx="27">
                  <c:v>473</c:v>
                </c:pt>
                <c:pt idx="28">
                  <c:v>544</c:v>
                </c:pt>
                <c:pt idx="29">
                  <c:v>576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1BA-477E-B9BD-3E1FF302F28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WSPR By Sylvie Saliba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27</c:v>
                </c:pt>
                <c:pt idx="1">
                  <c:v>28</c:v>
                </c:pt>
                <c:pt idx="2">
                  <c:v>32</c:v>
                </c:pt>
                <c:pt idx="3">
                  <c:v>31</c:v>
                </c:pt>
                <c:pt idx="4">
                  <c:v>31</c:v>
                </c:pt>
                <c:pt idx="5">
                  <c:v>29</c:v>
                </c:pt>
                <c:pt idx="6">
                  <c:v>27</c:v>
                </c:pt>
                <c:pt idx="7">
                  <c:v>28</c:v>
                </c:pt>
                <c:pt idx="8">
                  <c:v>27</c:v>
                </c:pt>
                <c:pt idx="9">
                  <c:v>28</c:v>
                </c:pt>
                <c:pt idx="10">
                  <c:v>26</c:v>
                </c:pt>
                <c:pt idx="11">
                  <c:v>25</c:v>
                </c:pt>
                <c:pt idx="12">
                  <c:v>27</c:v>
                </c:pt>
                <c:pt idx="13">
                  <c:v>32</c:v>
                </c:pt>
                <c:pt idx="14">
                  <c:v>36</c:v>
                </c:pt>
                <c:pt idx="15">
                  <c:v>36</c:v>
                </c:pt>
                <c:pt idx="16">
                  <c:v>36</c:v>
                </c:pt>
                <c:pt idx="17">
                  <c:v>36</c:v>
                </c:pt>
                <c:pt idx="18">
                  <c:v>41</c:v>
                </c:pt>
                <c:pt idx="19">
                  <c:v>31</c:v>
                </c:pt>
                <c:pt idx="20">
                  <c:v>29</c:v>
                </c:pt>
                <c:pt idx="21">
                  <c:v>29</c:v>
                </c:pt>
                <c:pt idx="22">
                  <c:v>30</c:v>
                </c:pt>
                <c:pt idx="23">
                  <c:v>31</c:v>
                </c:pt>
                <c:pt idx="24">
                  <c:v>35</c:v>
                </c:pt>
                <c:pt idx="25">
                  <c:v>37</c:v>
                </c:pt>
                <c:pt idx="26">
                  <c:v>36</c:v>
                </c:pt>
                <c:pt idx="27">
                  <c:v>40</c:v>
                </c:pt>
                <c:pt idx="28">
                  <c:v>39</c:v>
                </c:pt>
                <c:pt idx="29">
                  <c:v>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1BA-477E-B9BD-3E1FF302F28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CULTI Milano - Lebanon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7</c:v>
                </c:pt>
                <c:pt idx="1">
                  <c:v>7</c:v>
                </c:pt>
                <c:pt idx="2">
                  <c:v>27</c:v>
                </c:pt>
                <c:pt idx="3">
                  <c:v>43</c:v>
                </c:pt>
                <c:pt idx="4">
                  <c:v>62</c:v>
                </c:pt>
                <c:pt idx="5">
                  <c:v>74</c:v>
                </c:pt>
                <c:pt idx="6">
                  <c:v>91</c:v>
                </c:pt>
                <c:pt idx="7">
                  <c:v>98</c:v>
                </c:pt>
                <c:pt idx="8">
                  <c:v>107</c:v>
                </c:pt>
                <c:pt idx="9">
                  <c:v>94</c:v>
                </c:pt>
                <c:pt idx="10">
                  <c:v>103</c:v>
                </c:pt>
                <c:pt idx="11">
                  <c:v>93</c:v>
                </c:pt>
                <c:pt idx="12">
                  <c:v>88</c:v>
                </c:pt>
                <c:pt idx="13">
                  <c:v>94</c:v>
                </c:pt>
                <c:pt idx="14">
                  <c:v>98</c:v>
                </c:pt>
                <c:pt idx="15">
                  <c:v>92</c:v>
                </c:pt>
                <c:pt idx="16">
                  <c:v>94</c:v>
                </c:pt>
                <c:pt idx="17">
                  <c:v>86</c:v>
                </c:pt>
                <c:pt idx="18">
                  <c:v>78</c:v>
                </c:pt>
                <c:pt idx="19">
                  <c:v>80</c:v>
                </c:pt>
                <c:pt idx="20">
                  <c:v>81</c:v>
                </c:pt>
                <c:pt idx="21">
                  <c:v>80</c:v>
                </c:pt>
                <c:pt idx="22">
                  <c:v>78</c:v>
                </c:pt>
                <c:pt idx="23">
                  <c:v>66</c:v>
                </c:pt>
                <c:pt idx="24">
                  <c:v>64</c:v>
                </c:pt>
                <c:pt idx="25">
                  <c:v>63</c:v>
                </c:pt>
                <c:pt idx="26">
                  <c:v>59</c:v>
                </c:pt>
                <c:pt idx="27">
                  <c:v>58</c:v>
                </c:pt>
                <c:pt idx="28">
                  <c:v>59</c:v>
                </c:pt>
                <c:pt idx="29">
                  <c:v>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1BA-477E-B9BD-3E1FF302F28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Secret Senses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0">
                  <c:v>10</c:v>
                </c:pt>
                <c:pt idx="1">
                  <c:v>10</c:v>
                </c:pt>
                <c:pt idx="2">
                  <c:v>11</c:v>
                </c:pt>
                <c:pt idx="3">
                  <c:v>10</c:v>
                </c:pt>
                <c:pt idx="4">
                  <c:v>10</c:v>
                </c:pt>
                <c:pt idx="5">
                  <c:v>11</c:v>
                </c:pt>
                <c:pt idx="6">
                  <c:v>7</c:v>
                </c:pt>
                <c:pt idx="7">
                  <c:v>6</c:v>
                </c:pt>
                <c:pt idx="8">
                  <c:v>7</c:v>
                </c:pt>
                <c:pt idx="9">
                  <c:v>8</c:v>
                </c:pt>
                <c:pt idx="10">
                  <c:v>9</c:v>
                </c:pt>
                <c:pt idx="11">
                  <c:v>11</c:v>
                </c:pt>
                <c:pt idx="12">
                  <c:v>9</c:v>
                </c:pt>
                <c:pt idx="13">
                  <c:v>9</c:v>
                </c:pt>
                <c:pt idx="14">
                  <c:v>8</c:v>
                </c:pt>
                <c:pt idx="15">
                  <c:v>8</c:v>
                </c:pt>
                <c:pt idx="16">
                  <c:v>6</c:v>
                </c:pt>
                <c:pt idx="17">
                  <c:v>4</c:v>
                </c:pt>
                <c:pt idx="18">
                  <c:v>3</c:v>
                </c:pt>
                <c:pt idx="19">
                  <c:v>5</c:v>
                </c:pt>
                <c:pt idx="20">
                  <c:v>5</c:v>
                </c:pt>
                <c:pt idx="21">
                  <c:v>5</c:v>
                </c:pt>
                <c:pt idx="22">
                  <c:v>5</c:v>
                </c:pt>
                <c:pt idx="23">
                  <c:v>4</c:v>
                </c:pt>
                <c:pt idx="24">
                  <c:v>4</c:v>
                </c:pt>
                <c:pt idx="25">
                  <c:v>3</c:v>
                </c:pt>
                <c:pt idx="26">
                  <c:v>2</c:v>
                </c:pt>
                <c:pt idx="27">
                  <c:v>3</c:v>
                </c:pt>
                <c:pt idx="28">
                  <c:v>3</c:v>
                </c:pt>
                <c:pt idx="29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E1BA-477E-B9BD-3E1FF302F2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2835512"/>
        <c:axId val="422838792"/>
      </c:lineChart>
      <c:dateAx>
        <c:axId val="422835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838792"/>
        <c:crosses val="autoZero"/>
        <c:auto val="1"/>
        <c:lblOffset val="100"/>
        <c:baseTimeUnit val="days"/>
      </c:dateAx>
      <c:valAx>
        <c:axId val="422838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835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 Kids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628</c:v>
                </c:pt>
                <c:pt idx="3">
                  <c:v>0</c:v>
                </c:pt>
                <c:pt idx="4">
                  <c:v>565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57</c:v>
                </c:pt>
                <c:pt idx="10">
                  <c:v>0</c:v>
                </c:pt>
                <c:pt idx="11">
                  <c:v>455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428</c:v>
                </c:pt>
                <c:pt idx="17">
                  <c:v>13</c:v>
                </c:pt>
                <c:pt idx="18">
                  <c:v>680</c:v>
                </c:pt>
                <c:pt idx="19">
                  <c:v>0</c:v>
                </c:pt>
                <c:pt idx="20">
                  <c:v>25</c:v>
                </c:pt>
                <c:pt idx="21">
                  <c:v>0</c:v>
                </c:pt>
                <c:pt idx="22">
                  <c:v>0</c:v>
                </c:pt>
                <c:pt idx="23">
                  <c:v>561</c:v>
                </c:pt>
                <c:pt idx="24">
                  <c:v>0</c:v>
                </c:pt>
                <c:pt idx="25">
                  <c:v>528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8C4-4521-AC3C-656E0501F20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Zahar Lingerie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20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43</c:v>
                </c:pt>
                <c:pt idx="10">
                  <c:v>0</c:v>
                </c:pt>
                <c:pt idx="11">
                  <c:v>2118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6</c:v>
                </c:pt>
                <c:pt idx="17">
                  <c:v>0</c:v>
                </c:pt>
                <c:pt idx="18">
                  <c:v>7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17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8C4-4521-AC3C-656E0501F20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MOA Lebanon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173</c:v>
                </c:pt>
                <c:pt idx="3">
                  <c:v>0</c:v>
                </c:pt>
                <c:pt idx="4">
                  <c:v>72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726</c:v>
                </c:pt>
                <c:pt idx="10">
                  <c:v>0</c:v>
                </c:pt>
                <c:pt idx="11">
                  <c:v>812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567</c:v>
                </c:pt>
                <c:pt idx="17">
                  <c:v>0</c:v>
                </c:pt>
                <c:pt idx="18">
                  <c:v>626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629</c:v>
                </c:pt>
                <c:pt idx="24">
                  <c:v>0</c:v>
                </c:pt>
                <c:pt idx="25">
                  <c:v>454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8C4-4521-AC3C-656E0501F20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Kids Around Lebanon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7</c:v>
                </c:pt>
                <c:pt idx="3">
                  <c:v>0</c:v>
                </c:pt>
                <c:pt idx="4">
                  <c:v>5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126</c:v>
                </c:pt>
                <c:pt idx="10">
                  <c:v>0</c:v>
                </c:pt>
                <c:pt idx="11">
                  <c:v>7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134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213</c:v>
                </c:pt>
                <c:pt idx="24">
                  <c:v>0</c:v>
                </c:pt>
                <c:pt idx="25">
                  <c:v>9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8C4-4521-AC3C-656E0501F20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WSPR By Sylvie Saliba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4</c:v>
                </c:pt>
                <c:pt idx="3">
                  <c:v>3</c:v>
                </c:pt>
                <c:pt idx="4">
                  <c:v>6</c:v>
                </c:pt>
                <c:pt idx="5">
                  <c:v>5</c:v>
                </c:pt>
                <c:pt idx="6">
                  <c:v>5</c:v>
                </c:pt>
                <c:pt idx="7">
                  <c:v>0</c:v>
                </c:pt>
                <c:pt idx="8">
                  <c:v>0</c:v>
                </c:pt>
                <c:pt idx="9">
                  <c:v>6</c:v>
                </c:pt>
                <c:pt idx="10">
                  <c:v>0</c:v>
                </c:pt>
                <c:pt idx="11">
                  <c:v>3</c:v>
                </c:pt>
                <c:pt idx="12">
                  <c:v>6</c:v>
                </c:pt>
                <c:pt idx="13">
                  <c:v>8</c:v>
                </c:pt>
                <c:pt idx="14">
                  <c:v>0</c:v>
                </c:pt>
                <c:pt idx="15">
                  <c:v>0</c:v>
                </c:pt>
                <c:pt idx="16">
                  <c:v>5</c:v>
                </c:pt>
                <c:pt idx="17">
                  <c:v>3</c:v>
                </c:pt>
                <c:pt idx="18">
                  <c:v>6</c:v>
                </c:pt>
                <c:pt idx="19">
                  <c:v>5</c:v>
                </c:pt>
                <c:pt idx="20">
                  <c:v>8</c:v>
                </c:pt>
                <c:pt idx="21">
                  <c:v>0</c:v>
                </c:pt>
                <c:pt idx="22">
                  <c:v>0</c:v>
                </c:pt>
                <c:pt idx="23">
                  <c:v>5</c:v>
                </c:pt>
                <c:pt idx="24">
                  <c:v>6</c:v>
                </c:pt>
                <c:pt idx="25">
                  <c:v>5</c:v>
                </c:pt>
                <c:pt idx="26">
                  <c:v>0</c:v>
                </c:pt>
                <c:pt idx="27">
                  <c:v>7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8C4-4521-AC3C-656E0501F20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CULTI Milano - Lebanon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99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5</c:v>
                </c:pt>
                <c:pt idx="17">
                  <c:v>0</c:v>
                </c:pt>
                <c:pt idx="18">
                  <c:v>4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2</c:v>
                </c:pt>
                <c:pt idx="24">
                  <c:v>0</c:v>
                </c:pt>
                <c:pt idx="25">
                  <c:v>2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8C4-4521-AC3C-656E0501F20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Secret Senses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4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</c:v>
                </c:pt>
                <c:pt idx="10">
                  <c:v>0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68C4-4521-AC3C-656E0501F2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2705344"/>
        <c:axId val="422698456"/>
      </c:lineChart>
      <c:dateAx>
        <c:axId val="422705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698456"/>
        <c:crosses val="autoZero"/>
        <c:auto val="1"/>
        <c:lblOffset val="100"/>
        <c:baseTimeUnit val="days"/>
      </c:dateAx>
      <c:valAx>
        <c:axId val="422698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705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 Kids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8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18</c:v>
                </c:pt>
                <c:pt idx="19">
                  <c:v>0</c:v>
                </c:pt>
                <c:pt idx="20">
                  <c:v>4</c:v>
                </c:pt>
                <c:pt idx="21">
                  <c:v>0</c:v>
                </c:pt>
                <c:pt idx="22">
                  <c:v>0</c:v>
                </c:pt>
                <c:pt idx="23">
                  <c:v>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A83-4C25-9A98-BAD7649D81D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Zahar Lingerie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8</c:v>
                </c:pt>
                <c:pt idx="10">
                  <c:v>0</c:v>
                </c:pt>
                <c:pt idx="11">
                  <c:v>8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A83-4C25-9A98-BAD7649D81D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MOA Lebanon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4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4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A83-4C25-9A98-BAD7649D81D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Kids Around Lebanon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</c:v>
                </c:pt>
                <c:pt idx="10">
                  <c:v>0</c:v>
                </c:pt>
                <c:pt idx="11">
                  <c:v>4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6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A83-4C25-9A98-BAD7649D81D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WSPR By Sylvie Saliba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A83-4C25-9A98-BAD7649D81D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CULTI Milano - Lebanon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6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A83-4C25-9A98-BAD7649D81D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Secret Senses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2A83-4C25-9A98-BAD7649D81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2699440"/>
        <c:axId val="422699768"/>
      </c:lineChart>
      <c:dateAx>
        <c:axId val="4226994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699768"/>
        <c:crosses val="autoZero"/>
        <c:auto val="1"/>
        <c:lblOffset val="100"/>
        <c:baseTimeUnit val="days"/>
      </c:dateAx>
      <c:valAx>
        <c:axId val="422699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699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 Kids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3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3</c:v>
                </c:pt>
                <c:pt idx="17">
                  <c:v>0</c:v>
                </c:pt>
                <c:pt idx="18">
                  <c:v>6</c:v>
                </c:pt>
                <c:pt idx="19">
                  <c:v>0</c:v>
                </c:pt>
                <c:pt idx="20">
                  <c:v>2</c:v>
                </c:pt>
                <c:pt idx="21">
                  <c:v>0</c:v>
                </c:pt>
                <c:pt idx="22">
                  <c:v>0</c:v>
                </c:pt>
                <c:pt idx="23">
                  <c:v>2</c:v>
                </c:pt>
                <c:pt idx="24">
                  <c:v>0</c:v>
                </c:pt>
                <c:pt idx="25">
                  <c:v>2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192-4740-ADE5-8F460466724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Zahar Lingerie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192-4740-ADE5-8F460466724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MOA Lebanon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192-4740-ADE5-8F460466724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Kids Around Lebanon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192-4740-ADE5-8F460466724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WSPR By Sylvie Saliba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192-4740-ADE5-8F460466724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CULTI Milano - Lebanon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192-4740-ADE5-8F460466724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Secret Senses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D192-4740-ADE5-8F46046672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2714528"/>
        <c:axId val="422717480"/>
      </c:lineChart>
      <c:dateAx>
        <c:axId val="4227145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717480"/>
        <c:crosses val="autoZero"/>
        <c:auto val="1"/>
        <c:lblOffset val="100"/>
        <c:baseTimeUnit val="days"/>
      </c:dateAx>
      <c:valAx>
        <c:axId val="422717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714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 Kids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644</c:v>
                </c:pt>
                <c:pt idx="3">
                  <c:v>0</c:v>
                </c:pt>
                <c:pt idx="4">
                  <c:v>582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60</c:v>
                </c:pt>
                <c:pt idx="10">
                  <c:v>0</c:v>
                </c:pt>
                <c:pt idx="11">
                  <c:v>478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435</c:v>
                </c:pt>
                <c:pt idx="17">
                  <c:v>14</c:v>
                </c:pt>
                <c:pt idx="18">
                  <c:v>719</c:v>
                </c:pt>
                <c:pt idx="19">
                  <c:v>0</c:v>
                </c:pt>
                <c:pt idx="20">
                  <c:v>32</c:v>
                </c:pt>
                <c:pt idx="21">
                  <c:v>0</c:v>
                </c:pt>
                <c:pt idx="22">
                  <c:v>0</c:v>
                </c:pt>
                <c:pt idx="23">
                  <c:v>576</c:v>
                </c:pt>
                <c:pt idx="24">
                  <c:v>0</c:v>
                </c:pt>
                <c:pt idx="25">
                  <c:v>536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290-4C4A-ADD9-29933A2171C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Zahar Lingerie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31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51</c:v>
                </c:pt>
                <c:pt idx="10">
                  <c:v>0</c:v>
                </c:pt>
                <c:pt idx="11">
                  <c:v>2143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7</c:v>
                </c:pt>
                <c:pt idx="17">
                  <c:v>0</c:v>
                </c:pt>
                <c:pt idx="18">
                  <c:v>7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17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290-4C4A-ADD9-29933A2171C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MOA Lebanon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181</c:v>
                </c:pt>
                <c:pt idx="3">
                  <c:v>0</c:v>
                </c:pt>
                <c:pt idx="4">
                  <c:v>74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742</c:v>
                </c:pt>
                <c:pt idx="10">
                  <c:v>0</c:v>
                </c:pt>
                <c:pt idx="11">
                  <c:v>822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584</c:v>
                </c:pt>
                <c:pt idx="17">
                  <c:v>0</c:v>
                </c:pt>
                <c:pt idx="18">
                  <c:v>644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649</c:v>
                </c:pt>
                <c:pt idx="24">
                  <c:v>0</c:v>
                </c:pt>
                <c:pt idx="25">
                  <c:v>466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290-4C4A-ADD9-29933A2171C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Kids Around Lebanon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11</c:v>
                </c:pt>
                <c:pt idx="3">
                  <c:v>0</c:v>
                </c:pt>
                <c:pt idx="4">
                  <c:v>5</c:v>
                </c:pt>
                <c:pt idx="5">
                  <c:v>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133</c:v>
                </c:pt>
                <c:pt idx="10">
                  <c:v>0</c:v>
                </c:pt>
                <c:pt idx="11">
                  <c:v>11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137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217</c:v>
                </c:pt>
                <c:pt idx="24">
                  <c:v>0</c:v>
                </c:pt>
                <c:pt idx="25">
                  <c:v>15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290-4C4A-ADD9-29933A2171C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WSPR By Sylvie Saliba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4</c:v>
                </c:pt>
                <c:pt idx="3">
                  <c:v>3</c:v>
                </c:pt>
                <c:pt idx="4">
                  <c:v>6</c:v>
                </c:pt>
                <c:pt idx="5">
                  <c:v>5</c:v>
                </c:pt>
                <c:pt idx="6">
                  <c:v>5</c:v>
                </c:pt>
                <c:pt idx="7">
                  <c:v>0</c:v>
                </c:pt>
                <c:pt idx="8">
                  <c:v>0</c:v>
                </c:pt>
                <c:pt idx="9">
                  <c:v>6</c:v>
                </c:pt>
                <c:pt idx="10">
                  <c:v>0</c:v>
                </c:pt>
                <c:pt idx="11">
                  <c:v>3</c:v>
                </c:pt>
                <c:pt idx="12">
                  <c:v>7</c:v>
                </c:pt>
                <c:pt idx="13">
                  <c:v>8</c:v>
                </c:pt>
                <c:pt idx="14">
                  <c:v>0</c:v>
                </c:pt>
                <c:pt idx="15">
                  <c:v>0</c:v>
                </c:pt>
                <c:pt idx="16">
                  <c:v>6</c:v>
                </c:pt>
                <c:pt idx="17">
                  <c:v>3</c:v>
                </c:pt>
                <c:pt idx="18">
                  <c:v>6</c:v>
                </c:pt>
                <c:pt idx="19">
                  <c:v>5</c:v>
                </c:pt>
                <c:pt idx="20">
                  <c:v>8</c:v>
                </c:pt>
                <c:pt idx="21">
                  <c:v>0</c:v>
                </c:pt>
                <c:pt idx="22">
                  <c:v>0</c:v>
                </c:pt>
                <c:pt idx="23">
                  <c:v>6</c:v>
                </c:pt>
                <c:pt idx="24">
                  <c:v>6</c:v>
                </c:pt>
                <c:pt idx="25">
                  <c:v>6</c:v>
                </c:pt>
                <c:pt idx="26">
                  <c:v>0</c:v>
                </c:pt>
                <c:pt idx="27">
                  <c:v>9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290-4C4A-ADD9-29933A2171C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CULTI Milano - Lebanon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109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5</c:v>
                </c:pt>
                <c:pt idx="17">
                  <c:v>0</c:v>
                </c:pt>
                <c:pt idx="18">
                  <c:v>4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2</c:v>
                </c:pt>
                <c:pt idx="24">
                  <c:v>0</c:v>
                </c:pt>
                <c:pt idx="25">
                  <c:v>2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290-4C4A-ADD9-29933A2171C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Secret Senses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4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</c:v>
                </c:pt>
                <c:pt idx="10">
                  <c:v>0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6290-4C4A-ADD9-29933A2171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2708952"/>
        <c:axId val="422718464"/>
      </c:lineChart>
      <c:dateAx>
        <c:axId val="422708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718464"/>
        <c:crosses val="autoZero"/>
        <c:auto val="1"/>
        <c:lblOffset val="100"/>
        <c:baseTimeUnit val="days"/>
      </c:dateAx>
      <c:valAx>
        <c:axId val="422718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708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 Kids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91888</c:v>
                </c:pt>
                <c:pt idx="1">
                  <c:v>91919</c:v>
                </c:pt>
                <c:pt idx="2">
                  <c:v>91923</c:v>
                </c:pt>
                <c:pt idx="3">
                  <c:v>91930</c:v>
                </c:pt>
                <c:pt idx="4">
                  <c:v>91930</c:v>
                </c:pt>
                <c:pt idx="5">
                  <c:v>91934</c:v>
                </c:pt>
                <c:pt idx="6">
                  <c:v>91925</c:v>
                </c:pt>
                <c:pt idx="7">
                  <c:v>91920</c:v>
                </c:pt>
                <c:pt idx="8">
                  <c:v>91914</c:v>
                </c:pt>
                <c:pt idx="9">
                  <c:v>91917</c:v>
                </c:pt>
                <c:pt idx="10">
                  <c:v>91918</c:v>
                </c:pt>
                <c:pt idx="11">
                  <c:v>91911</c:v>
                </c:pt>
                <c:pt idx="12">
                  <c:v>91921</c:v>
                </c:pt>
                <c:pt idx="13">
                  <c:v>91922</c:v>
                </c:pt>
                <c:pt idx="14">
                  <c:v>91913</c:v>
                </c:pt>
                <c:pt idx="15">
                  <c:v>91907</c:v>
                </c:pt>
                <c:pt idx="16">
                  <c:v>91903</c:v>
                </c:pt>
                <c:pt idx="17">
                  <c:v>91904</c:v>
                </c:pt>
                <c:pt idx="18">
                  <c:v>91916</c:v>
                </c:pt>
                <c:pt idx="19">
                  <c:v>91939</c:v>
                </c:pt>
                <c:pt idx="20">
                  <c:v>91948</c:v>
                </c:pt>
                <c:pt idx="21">
                  <c:v>91952</c:v>
                </c:pt>
                <c:pt idx="22">
                  <c:v>91955</c:v>
                </c:pt>
                <c:pt idx="23">
                  <c:v>91956</c:v>
                </c:pt>
                <c:pt idx="24">
                  <c:v>91948</c:v>
                </c:pt>
                <c:pt idx="25">
                  <c:v>91951</c:v>
                </c:pt>
                <c:pt idx="26">
                  <c:v>91952</c:v>
                </c:pt>
                <c:pt idx="27">
                  <c:v>91956</c:v>
                </c:pt>
                <c:pt idx="28">
                  <c:v>91960</c:v>
                </c:pt>
                <c:pt idx="29">
                  <c:v>91961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3D8-4098-A99C-70A9D0A226E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Zahar Lingerie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76107</c:v>
                </c:pt>
                <c:pt idx="1">
                  <c:v>76110</c:v>
                </c:pt>
                <c:pt idx="2">
                  <c:v>76101</c:v>
                </c:pt>
                <c:pt idx="3">
                  <c:v>76107</c:v>
                </c:pt>
                <c:pt idx="4">
                  <c:v>76117</c:v>
                </c:pt>
                <c:pt idx="5">
                  <c:v>76121</c:v>
                </c:pt>
                <c:pt idx="6">
                  <c:v>76120</c:v>
                </c:pt>
                <c:pt idx="7">
                  <c:v>76124</c:v>
                </c:pt>
                <c:pt idx="8">
                  <c:v>76129</c:v>
                </c:pt>
                <c:pt idx="9">
                  <c:v>76138</c:v>
                </c:pt>
                <c:pt idx="10">
                  <c:v>76142</c:v>
                </c:pt>
                <c:pt idx="11">
                  <c:v>76142</c:v>
                </c:pt>
                <c:pt idx="12">
                  <c:v>76142</c:v>
                </c:pt>
                <c:pt idx="13">
                  <c:v>76143</c:v>
                </c:pt>
                <c:pt idx="14">
                  <c:v>76142</c:v>
                </c:pt>
                <c:pt idx="15">
                  <c:v>76146</c:v>
                </c:pt>
                <c:pt idx="16">
                  <c:v>76149</c:v>
                </c:pt>
                <c:pt idx="17">
                  <c:v>76155</c:v>
                </c:pt>
                <c:pt idx="18">
                  <c:v>76160</c:v>
                </c:pt>
                <c:pt idx="19">
                  <c:v>76165</c:v>
                </c:pt>
                <c:pt idx="20">
                  <c:v>76171</c:v>
                </c:pt>
                <c:pt idx="21">
                  <c:v>76171</c:v>
                </c:pt>
                <c:pt idx="22">
                  <c:v>76177</c:v>
                </c:pt>
                <c:pt idx="23">
                  <c:v>76182</c:v>
                </c:pt>
                <c:pt idx="24">
                  <c:v>76181</c:v>
                </c:pt>
                <c:pt idx="25">
                  <c:v>76182</c:v>
                </c:pt>
                <c:pt idx="26">
                  <c:v>76185</c:v>
                </c:pt>
                <c:pt idx="27">
                  <c:v>76192</c:v>
                </c:pt>
                <c:pt idx="28">
                  <c:v>76195</c:v>
                </c:pt>
                <c:pt idx="29">
                  <c:v>76200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3D8-4098-A99C-70A9D0A226E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MOA Lebanon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47877</c:v>
                </c:pt>
                <c:pt idx="1">
                  <c:v>47873</c:v>
                </c:pt>
                <c:pt idx="2">
                  <c:v>47887</c:v>
                </c:pt>
                <c:pt idx="3">
                  <c:v>47913</c:v>
                </c:pt>
                <c:pt idx="4">
                  <c:v>47929</c:v>
                </c:pt>
                <c:pt idx="5">
                  <c:v>47976</c:v>
                </c:pt>
                <c:pt idx="6">
                  <c:v>47980</c:v>
                </c:pt>
                <c:pt idx="7">
                  <c:v>47980</c:v>
                </c:pt>
                <c:pt idx="8">
                  <c:v>47975</c:v>
                </c:pt>
                <c:pt idx="9">
                  <c:v>47983</c:v>
                </c:pt>
                <c:pt idx="10">
                  <c:v>48008</c:v>
                </c:pt>
                <c:pt idx="11">
                  <c:v>48011</c:v>
                </c:pt>
                <c:pt idx="12">
                  <c:v>48020</c:v>
                </c:pt>
                <c:pt idx="13">
                  <c:v>48016</c:v>
                </c:pt>
                <c:pt idx="14">
                  <c:v>48012</c:v>
                </c:pt>
                <c:pt idx="15">
                  <c:v>48011</c:v>
                </c:pt>
                <c:pt idx="16">
                  <c:v>48018</c:v>
                </c:pt>
                <c:pt idx="17">
                  <c:v>48022</c:v>
                </c:pt>
                <c:pt idx="18">
                  <c:v>48021</c:v>
                </c:pt>
                <c:pt idx="19">
                  <c:v>48046</c:v>
                </c:pt>
                <c:pt idx="20">
                  <c:v>48046</c:v>
                </c:pt>
                <c:pt idx="21">
                  <c:v>48044</c:v>
                </c:pt>
                <c:pt idx="22">
                  <c:v>48039</c:v>
                </c:pt>
                <c:pt idx="23">
                  <c:v>48052</c:v>
                </c:pt>
                <c:pt idx="24">
                  <c:v>48062</c:v>
                </c:pt>
                <c:pt idx="25">
                  <c:v>48068</c:v>
                </c:pt>
                <c:pt idx="26">
                  <c:v>48076</c:v>
                </c:pt>
                <c:pt idx="27">
                  <c:v>48083</c:v>
                </c:pt>
                <c:pt idx="28">
                  <c:v>48085</c:v>
                </c:pt>
                <c:pt idx="29">
                  <c:v>48086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3D8-4098-A99C-70A9D0A226E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Kids Around Lebanon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11749</c:v>
                </c:pt>
                <c:pt idx="1">
                  <c:v>11763</c:v>
                </c:pt>
                <c:pt idx="2">
                  <c:v>11787</c:v>
                </c:pt>
                <c:pt idx="3">
                  <c:v>11823</c:v>
                </c:pt>
                <c:pt idx="4">
                  <c:v>11845</c:v>
                </c:pt>
                <c:pt idx="5">
                  <c:v>11863</c:v>
                </c:pt>
                <c:pt idx="6">
                  <c:v>11879</c:v>
                </c:pt>
                <c:pt idx="7">
                  <c:v>11892</c:v>
                </c:pt>
                <c:pt idx="8">
                  <c:v>11905</c:v>
                </c:pt>
                <c:pt idx="9">
                  <c:v>11912</c:v>
                </c:pt>
                <c:pt idx="10">
                  <c:v>11933</c:v>
                </c:pt>
                <c:pt idx="11">
                  <c:v>11970</c:v>
                </c:pt>
                <c:pt idx="12">
                  <c:v>12005</c:v>
                </c:pt>
                <c:pt idx="13">
                  <c:v>12038</c:v>
                </c:pt>
                <c:pt idx="14">
                  <c:v>12082</c:v>
                </c:pt>
                <c:pt idx="15">
                  <c:v>12110</c:v>
                </c:pt>
                <c:pt idx="16">
                  <c:v>12118</c:v>
                </c:pt>
                <c:pt idx="17">
                  <c:v>12130</c:v>
                </c:pt>
                <c:pt idx="18">
                  <c:v>12127</c:v>
                </c:pt>
                <c:pt idx="19">
                  <c:v>12133</c:v>
                </c:pt>
                <c:pt idx="20">
                  <c:v>12139</c:v>
                </c:pt>
                <c:pt idx="21">
                  <c:v>12142</c:v>
                </c:pt>
                <c:pt idx="22">
                  <c:v>12146</c:v>
                </c:pt>
                <c:pt idx="23">
                  <c:v>12162</c:v>
                </c:pt>
                <c:pt idx="24">
                  <c:v>12166</c:v>
                </c:pt>
                <c:pt idx="25">
                  <c:v>12178</c:v>
                </c:pt>
                <c:pt idx="26">
                  <c:v>12188</c:v>
                </c:pt>
                <c:pt idx="27">
                  <c:v>12194</c:v>
                </c:pt>
                <c:pt idx="28">
                  <c:v>12200</c:v>
                </c:pt>
                <c:pt idx="29">
                  <c:v>12201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3D8-4098-A99C-70A9D0A226E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WSPR By Sylvie Saliba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4007</c:v>
                </c:pt>
                <c:pt idx="1">
                  <c:v>4008</c:v>
                </c:pt>
                <c:pt idx="2">
                  <c:v>4007</c:v>
                </c:pt>
                <c:pt idx="3">
                  <c:v>4009</c:v>
                </c:pt>
                <c:pt idx="4">
                  <c:v>4009</c:v>
                </c:pt>
                <c:pt idx="5">
                  <c:v>4009</c:v>
                </c:pt>
                <c:pt idx="6">
                  <c:v>4010</c:v>
                </c:pt>
                <c:pt idx="7">
                  <c:v>4009</c:v>
                </c:pt>
                <c:pt idx="8">
                  <c:v>4009</c:v>
                </c:pt>
                <c:pt idx="9">
                  <c:v>4005</c:v>
                </c:pt>
                <c:pt idx="10">
                  <c:v>4004</c:v>
                </c:pt>
                <c:pt idx="11">
                  <c:v>4004</c:v>
                </c:pt>
                <c:pt idx="12">
                  <c:v>4004</c:v>
                </c:pt>
                <c:pt idx="13">
                  <c:v>4006</c:v>
                </c:pt>
                <c:pt idx="14">
                  <c:v>4006</c:v>
                </c:pt>
                <c:pt idx="15">
                  <c:v>4005</c:v>
                </c:pt>
                <c:pt idx="16">
                  <c:v>4005</c:v>
                </c:pt>
                <c:pt idx="17">
                  <c:v>4005</c:v>
                </c:pt>
                <c:pt idx="18">
                  <c:v>4007</c:v>
                </c:pt>
                <c:pt idx="19">
                  <c:v>4008</c:v>
                </c:pt>
                <c:pt idx="20">
                  <c:v>4006</c:v>
                </c:pt>
                <c:pt idx="21">
                  <c:v>4007</c:v>
                </c:pt>
                <c:pt idx="22">
                  <c:v>4007</c:v>
                </c:pt>
                <c:pt idx="23">
                  <c:v>4006</c:v>
                </c:pt>
                <c:pt idx="24">
                  <c:v>4007</c:v>
                </c:pt>
                <c:pt idx="25">
                  <c:v>4006</c:v>
                </c:pt>
                <c:pt idx="26">
                  <c:v>4007</c:v>
                </c:pt>
                <c:pt idx="27">
                  <c:v>4007</c:v>
                </c:pt>
                <c:pt idx="28">
                  <c:v>4007</c:v>
                </c:pt>
                <c:pt idx="29">
                  <c:v>4007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3D8-4098-A99C-70A9D0A226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2715512"/>
        <c:axId val="422726992"/>
      </c:lineChart>
      <c:dateAx>
        <c:axId val="422715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726992"/>
        <c:crosses val="autoZero"/>
        <c:auto val="1"/>
        <c:lblOffset val="100"/>
        <c:baseTimeUnit val="days"/>
      </c:dateAx>
      <c:valAx>
        <c:axId val="422726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715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 Kids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</c:v>
                </c:pt>
                <c:pt idx="1">
                  <c:v>5</c:v>
                </c:pt>
                <c:pt idx="2">
                  <c:v>5</c:v>
                </c:pt>
                <c:pt idx="3">
                  <c:v>1</c:v>
                </c:pt>
                <c:pt idx="4">
                  <c:v>7</c:v>
                </c:pt>
                <c:pt idx="5">
                  <c:v>6</c:v>
                </c:pt>
                <c:pt idx="6">
                  <c:v>8</c:v>
                </c:pt>
                <c:pt idx="7">
                  <c:v>6</c:v>
                </c:pt>
                <c:pt idx="8">
                  <c:v>9</c:v>
                </c:pt>
                <c:pt idx="9">
                  <c:v>11</c:v>
                </c:pt>
                <c:pt idx="10">
                  <c:v>3</c:v>
                </c:pt>
                <c:pt idx="11">
                  <c:v>9</c:v>
                </c:pt>
                <c:pt idx="12">
                  <c:v>4</c:v>
                </c:pt>
                <c:pt idx="13">
                  <c:v>3</c:v>
                </c:pt>
                <c:pt idx="14">
                  <c:v>7</c:v>
                </c:pt>
                <c:pt idx="15">
                  <c:v>5</c:v>
                </c:pt>
                <c:pt idx="16">
                  <c:v>3</c:v>
                </c:pt>
                <c:pt idx="17">
                  <c:v>2</c:v>
                </c:pt>
                <c:pt idx="18">
                  <c:v>5</c:v>
                </c:pt>
                <c:pt idx="19">
                  <c:v>3</c:v>
                </c:pt>
                <c:pt idx="20">
                  <c:v>8</c:v>
                </c:pt>
                <c:pt idx="21">
                  <c:v>2</c:v>
                </c:pt>
                <c:pt idx="22">
                  <c:v>3</c:v>
                </c:pt>
                <c:pt idx="23">
                  <c:v>8</c:v>
                </c:pt>
                <c:pt idx="24">
                  <c:v>8</c:v>
                </c:pt>
                <c:pt idx="25">
                  <c:v>4</c:v>
                </c:pt>
                <c:pt idx="26">
                  <c:v>6</c:v>
                </c:pt>
                <c:pt idx="27">
                  <c:v>5</c:v>
                </c:pt>
                <c:pt idx="28">
                  <c:v>2</c:v>
                </c:pt>
                <c:pt idx="29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AF8-4F02-BEF5-320C6CE9A10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Zahar Lingerie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10</c:v>
                </c:pt>
                <c:pt idx="1">
                  <c:v>11</c:v>
                </c:pt>
                <c:pt idx="2">
                  <c:v>13</c:v>
                </c:pt>
                <c:pt idx="3">
                  <c:v>6</c:v>
                </c:pt>
                <c:pt idx="4">
                  <c:v>5</c:v>
                </c:pt>
                <c:pt idx="5">
                  <c:v>9</c:v>
                </c:pt>
                <c:pt idx="6">
                  <c:v>5</c:v>
                </c:pt>
                <c:pt idx="7">
                  <c:v>8</c:v>
                </c:pt>
                <c:pt idx="8">
                  <c:v>10</c:v>
                </c:pt>
                <c:pt idx="9">
                  <c:v>12</c:v>
                </c:pt>
                <c:pt idx="10">
                  <c:v>4</c:v>
                </c:pt>
                <c:pt idx="11">
                  <c:v>10</c:v>
                </c:pt>
                <c:pt idx="12">
                  <c:v>5</c:v>
                </c:pt>
                <c:pt idx="13">
                  <c:v>7</c:v>
                </c:pt>
                <c:pt idx="14">
                  <c:v>11</c:v>
                </c:pt>
                <c:pt idx="15">
                  <c:v>7</c:v>
                </c:pt>
                <c:pt idx="16">
                  <c:v>10</c:v>
                </c:pt>
                <c:pt idx="17">
                  <c:v>5</c:v>
                </c:pt>
                <c:pt idx="18">
                  <c:v>5</c:v>
                </c:pt>
                <c:pt idx="19">
                  <c:v>3</c:v>
                </c:pt>
                <c:pt idx="20">
                  <c:v>4</c:v>
                </c:pt>
                <c:pt idx="21">
                  <c:v>3</c:v>
                </c:pt>
                <c:pt idx="22">
                  <c:v>7</c:v>
                </c:pt>
                <c:pt idx="23">
                  <c:v>3</c:v>
                </c:pt>
                <c:pt idx="24">
                  <c:v>6</c:v>
                </c:pt>
                <c:pt idx="25">
                  <c:v>7</c:v>
                </c:pt>
                <c:pt idx="26">
                  <c:v>8</c:v>
                </c:pt>
                <c:pt idx="27">
                  <c:v>7</c:v>
                </c:pt>
                <c:pt idx="28">
                  <c:v>4</c:v>
                </c:pt>
                <c:pt idx="29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AF8-4F02-BEF5-320C6CE9A10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MOA Lebanon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4</c:v>
                </c:pt>
                <c:pt idx="1">
                  <c:v>6</c:v>
                </c:pt>
                <c:pt idx="2">
                  <c:v>4</c:v>
                </c:pt>
                <c:pt idx="3">
                  <c:v>5</c:v>
                </c:pt>
                <c:pt idx="4">
                  <c:v>5</c:v>
                </c:pt>
                <c:pt idx="5">
                  <c:v>3</c:v>
                </c:pt>
                <c:pt idx="6">
                  <c:v>5</c:v>
                </c:pt>
                <c:pt idx="7">
                  <c:v>3</c:v>
                </c:pt>
                <c:pt idx="8">
                  <c:v>6</c:v>
                </c:pt>
                <c:pt idx="9">
                  <c:v>3</c:v>
                </c:pt>
                <c:pt idx="10">
                  <c:v>4</c:v>
                </c:pt>
                <c:pt idx="11">
                  <c:v>6</c:v>
                </c:pt>
                <c:pt idx="12">
                  <c:v>6</c:v>
                </c:pt>
                <c:pt idx="13">
                  <c:v>5</c:v>
                </c:pt>
                <c:pt idx="14">
                  <c:v>3</c:v>
                </c:pt>
                <c:pt idx="15">
                  <c:v>5</c:v>
                </c:pt>
                <c:pt idx="16">
                  <c:v>2</c:v>
                </c:pt>
                <c:pt idx="17">
                  <c:v>4</c:v>
                </c:pt>
                <c:pt idx="18">
                  <c:v>7</c:v>
                </c:pt>
                <c:pt idx="19">
                  <c:v>1</c:v>
                </c:pt>
                <c:pt idx="20">
                  <c:v>4</c:v>
                </c:pt>
                <c:pt idx="21">
                  <c:v>5</c:v>
                </c:pt>
                <c:pt idx="22">
                  <c:v>6</c:v>
                </c:pt>
                <c:pt idx="23">
                  <c:v>5</c:v>
                </c:pt>
                <c:pt idx="24">
                  <c:v>4</c:v>
                </c:pt>
                <c:pt idx="25">
                  <c:v>5</c:v>
                </c:pt>
                <c:pt idx="26">
                  <c:v>5</c:v>
                </c:pt>
                <c:pt idx="27">
                  <c:v>1</c:v>
                </c:pt>
                <c:pt idx="28">
                  <c:v>2</c:v>
                </c:pt>
                <c:pt idx="29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AF8-4F02-BEF5-320C6CE9A10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Kids Around Lebanon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  <c:pt idx="7">
                  <c:v>1</c:v>
                </c:pt>
                <c:pt idx="8">
                  <c:v>0</c:v>
                </c:pt>
                <c:pt idx="9">
                  <c:v>5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2</c:v>
                </c:pt>
                <c:pt idx="15">
                  <c:v>2</c:v>
                </c:pt>
                <c:pt idx="16">
                  <c:v>0</c:v>
                </c:pt>
                <c:pt idx="17">
                  <c:v>0</c:v>
                </c:pt>
                <c:pt idx="18">
                  <c:v>3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2</c:v>
                </c:pt>
                <c:pt idx="26">
                  <c:v>2</c:v>
                </c:pt>
                <c:pt idx="27">
                  <c:v>3</c:v>
                </c:pt>
                <c:pt idx="28">
                  <c:v>3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AF8-4F02-BEF5-320C6CE9A10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WSPR By Sylvie Saliba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1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AF8-4F02-BEF5-320C6CE9A1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2722400"/>
        <c:axId val="422724040"/>
      </c:lineChart>
      <c:dateAx>
        <c:axId val="4227224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724040"/>
        <c:crosses val="autoZero"/>
        <c:auto val="1"/>
        <c:lblOffset val="100"/>
        <c:baseTimeUnit val="days"/>
      </c:dateAx>
      <c:valAx>
        <c:axId val="422724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722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 Kids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41959</c:v>
                </c:pt>
                <c:pt idx="1">
                  <c:v>43933</c:v>
                </c:pt>
                <c:pt idx="2">
                  <c:v>15049</c:v>
                </c:pt>
                <c:pt idx="3">
                  <c:v>11999</c:v>
                </c:pt>
                <c:pt idx="4">
                  <c:v>16484</c:v>
                </c:pt>
                <c:pt idx="5">
                  <c:v>17246</c:v>
                </c:pt>
                <c:pt idx="6">
                  <c:v>13415</c:v>
                </c:pt>
                <c:pt idx="7">
                  <c:v>14581</c:v>
                </c:pt>
                <c:pt idx="8">
                  <c:v>17375</c:v>
                </c:pt>
                <c:pt idx="9">
                  <c:v>26834</c:v>
                </c:pt>
                <c:pt idx="10">
                  <c:v>22750</c:v>
                </c:pt>
                <c:pt idx="11">
                  <c:v>22840</c:v>
                </c:pt>
                <c:pt idx="12">
                  <c:v>19127</c:v>
                </c:pt>
                <c:pt idx="13">
                  <c:v>13410</c:v>
                </c:pt>
                <c:pt idx="14">
                  <c:v>13598</c:v>
                </c:pt>
                <c:pt idx="15">
                  <c:v>15667</c:v>
                </c:pt>
                <c:pt idx="16">
                  <c:v>16189</c:v>
                </c:pt>
                <c:pt idx="17">
                  <c:v>14421</c:v>
                </c:pt>
                <c:pt idx="18">
                  <c:v>18301</c:v>
                </c:pt>
                <c:pt idx="19">
                  <c:v>19731</c:v>
                </c:pt>
                <c:pt idx="20">
                  <c:v>19796</c:v>
                </c:pt>
                <c:pt idx="21">
                  <c:v>14682</c:v>
                </c:pt>
                <c:pt idx="22">
                  <c:v>14851</c:v>
                </c:pt>
                <c:pt idx="23">
                  <c:v>18281</c:v>
                </c:pt>
                <c:pt idx="24">
                  <c:v>16494</c:v>
                </c:pt>
                <c:pt idx="25">
                  <c:v>16403</c:v>
                </c:pt>
                <c:pt idx="26">
                  <c:v>15030</c:v>
                </c:pt>
                <c:pt idx="27">
                  <c:v>12009</c:v>
                </c:pt>
                <c:pt idx="28">
                  <c:v>11688</c:v>
                </c:pt>
                <c:pt idx="29">
                  <c:v>2637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FAF-4315-B93B-CF5E8A22DE7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Zahar Lingerie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29631</c:v>
                </c:pt>
                <c:pt idx="1">
                  <c:v>33019</c:v>
                </c:pt>
                <c:pt idx="2">
                  <c:v>35798</c:v>
                </c:pt>
                <c:pt idx="3">
                  <c:v>36550</c:v>
                </c:pt>
                <c:pt idx="4">
                  <c:v>24378</c:v>
                </c:pt>
                <c:pt idx="5">
                  <c:v>21018</c:v>
                </c:pt>
                <c:pt idx="6">
                  <c:v>21424</c:v>
                </c:pt>
                <c:pt idx="7">
                  <c:v>22827</c:v>
                </c:pt>
                <c:pt idx="8">
                  <c:v>25033</c:v>
                </c:pt>
                <c:pt idx="9">
                  <c:v>25779</c:v>
                </c:pt>
                <c:pt idx="10">
                  <c:v>15082</c:v>
                </c:pt>
                <c:pt idx="11">
                  <c:v>21769</c:v>
                </c:pt>
                <c:pt idx="12">
                  <c:v>22208</c:v>
                </c:pt>
                <c:pt idx="13">
                  <c:v>13508</c:v>
                </c:pt>
                <c:pt idx="14">
                  <c:v>16419</c:v>
                </c:pt>
                <c:pt idx="15">
                  <c:v>10244</c:v>
                </c:pt>
                <c:pt idx="16">
                  <c:v>9800</c:v>
                </c:pt>
                <c:pt idx="17">
                  <c:v>5766</c:v>
                </c:pt>
                <c:pt idx="18">
                  <c:v>6934</c:v>
                </c:pt>
                <c:pt idx="19">
                  <c:v>6711</c:v>
                </c:pt>
                <c:pt idx="20">
                  <c:v>6454</c:v>
                </c:pt>
                <c:pt idx="21">
                  <c:v>7441</c:v>
                </c:pt>
                <c:pt idx="22">
                  <c:v>8633</c:v>
                </c:pt>
                <c:pt idx="23">
                  <c:v>17129</c:v>
                </c:pt>
                <c:pt idx="24">
                  <c:v>12806</c:v>
                </c:pt>
                <c:pt idx="25">
                  <c:v>18127</c:v>
                </c:pt>
                <c:pt idx="26">
                  <c:v>12580</c:v>
                </c:pt>
                <c:pt idx="27">
                  <c:v>7540</c:v>
                </c:pt>
                <c:pt idx="28">
                  <c:v>6174</c:v>
                </c:pt>
                <c:pt idx="29">
                  <c:v>910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FAF-4315-B93B-CF5E8A22DE7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MOA Lebanon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315</c:v>
                </c:pt>
                <c:pt idx="1">
                  <c:v>142</c:v>
                </c:pt>
                <c:pt idx="2">
                  <c:v>22041</c:v>
                </c:pt>
                <c:pt idx="3">
                  <c:v>23195</c:v>
                </c:pt>
                <c:pt idx="4">
                  <c:v>16475</c:v>
                </c:pt>
                <c:pt idx="5">
                  <c:v>22213</c:v>
                </c:pt>
                <c:pt idx="6">
                  <c:v>1466</c:v>
                </c:pt>
                <c:pt idx="7">
                  <c:v>234</c:v>
                </c:pt>
                <c:pt idx="8">
                  <c:v>66</c:v>
                </c:pt>
                <c:pt idx="9">
                  <c:v>12776</c:v>
                </c:pt>
                <c:pt idx="10">
                  <c:v>12875</c:v>
                </c:pt>
                <c:pt idx="11">
                  <c:v>10063</c:v>
                </c:pt>
                <c:pt idx="12">
                  <c:v>6581</c:v>
                </c:pt>
                <c:pt idx="13">
                  <c:v>87</c:v>
                </c:pt>
                <c:pt idx="14">
                  <c:v>46</c:v>
                </c:pt>
                <c:pt idx="15">
                  <c:v>19</c:v>
                </c:pt>
                <c:pt idx="16">
                  <c:v>11269</c:v>
                </c:pt>
                <c:pt idx="17">
                  <c:v>9811</c:v>
                </c:pt>
                <c:pt idx="18">
                  <c:v>8088</c:v>
                </c:pt>
                <c:pt idx="19">
                  <c:v>7034</c:v>
                </c:pt>
                <c:pt idx="20">
                  <c:v>104</c:v>
                </c:pt>
                <c:pt idx="21">
                  <c:v>65</c:v>
                </c:pt>
                <c:pt idx="22">
                  <c:v>291</c:v>
                </c:pt>
                <c:pt idx="23">
                  <c:v>12927</c:v>
                </c:pt>
                <c:pt idx="24">
                  <c:v>10739</c:v>
                </c:pt>
                <c:pt idx="25">
                  <c:v>4514</c:v>
                </c:pt>
                <c:pt idx="26">
                  <c:v>4120</c:v>
                </c:pt>
                <c:pt idx="27">
                  <c:v>692</c:v>
                </c:pt>
                <c:pt idx="28">
                  <c:v>38</c:v>
                </c:pt>
                <c:pt idx="29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FAF-4315-B93B-CF5E8A22DE7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Kids Around Lebanon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13951</c:v>
                </c:pt>
                <c:pt idx="1">
                  <c:v>14391</c:v>
                </c:pt>
                <c:pt idx="2">
                  <c:v>14190</c:v>
                </c:pt>
                <c:pt idx="3">
                  <c:v>12443</c:v>
                </c:pt>
                <c:pt idx="4">
                  <c:v>13018</c:v>
                </c:pt>
                <c:pt idx="5">
                  <c:v>12391</c:v>
                </c:pt>
                <c:pt idx="6">
                  <c:v>12587</c:v>
                </c:pt>
                <c:pt idx="7">
                  <c:v>14202</c:v>
                </c:pt>
                <c:pt idx="8">
                  <c:v>14348</c:v>
                </c:pt>
                <c:pt idx="9">
                  <c:v>13853</c:v>
                </c:pt>
                <c:pt idx="10">
                  <c:v>10972</c:v>
                </c:pt>
                <c:pt idx="11">
                  <c:v>14136</c:v>
                </c:pt>
                <c:pt idx="12">
                  <c:v>11521</c:v>
                </c:pt>
                <c:pt idx="13">
                  <c:v>12803</c:v>
                </c:pt>
                <c:pt idx="14">
                  <c:v>14541</c:v>
                </c:pt>
                <c:pt idx="15">
                  <c:v>16395</c:v>
                </c:pt>
                <c:pt idx="16">
                  <c:v>9485</c:v>
                </c:pt>
                <c:pt idx="17">
                  <c:v>8268</c:v>
                </c:pt>
                <c:pt idx="18">
                  <c:v>8900</c:v>
                </c:pt>
                <c:pt idx="19">
                  <c:v>8543</c:v>
                </c:pt>
                <c:pt idx="20">
                  <c:v>8753</c:v>
                </c:pt>
                <c:pt idx="21">
                  <c:v>11246</c:v>
                </c:pt>
                <c:pt idx="22">
                  <c:v>10663</c:v>
                </c:pt>
                <c:pt idx="23">
                  <c:v>16267</c:v>
                </c:pt>
                <c:pt idx="24">
                  <c:v>15384</c:v>
                </c:pt>
                <c:pt idx="25">
                  <c:v>17279</c:v>
                </c:pt>
                <c:pt idx="26">
                  <c:v>16137</c:v>
                </c:pt>
                <c:pt idx="27">
                  <c:v>17025</c:v>
                </c:pt>
                <c:pt idx="28">
                  <c:v>17286</c:v>
                </c:pt>
                <c:pt idx="29">
                  <c:v>1657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FAF-4315-B93B-CF5E8A22DE7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WSPR By Sylvie Saliba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16587</c:v>
                </c:pt>
                <c:pt idx="1">
                  <c:v>17790</c:v>
                </c:pt>
                <c:pt idx="2">
                  <c:v>16199</c:v>
                </c:pt>
                <c:pt idx="3">
                  <c:v>13005</c:v>
                </c:pt>
                <c:pt idx="4">
                  <c:v>13686</c:v>
                </c:pt>
                <c:pt idx="5">
                  <c:v>21614</c:v>
                </c:pt>
                <c:pt idx="6">
                  <c:v>14247</c:v>
                </c:pt>
                <c:pt idx="7">
                  <c:v>14610</c:v>
                </c:pt>
                <c:pt idx="8">
                  <c:v>14733</c:v>
                </c:pt>
                <c:pt idx="9">
                  <c:v>15021</c:v>
                </c:pt>
                <c:pt idx="10">
                  <c:v>12894</c:v>
                </c:pt>
                <c:pt idx="11">
                  <c:v>16296</c:v>
                </c:pt>
                <c:pt idx="12">
                  <c:v>14580</c:v>
                </c:pt>
                <c:pt idx="13">
                  <c:v>14077</c:v>
                </c:pt>
                <c:pt idx="14">
                  <c:v>15670</c:v>
                </c:pt>
                <c:pt idx="15">
                  <c:v>16102</c:v>
                </c:pt>
                <c:pt idx="16">
                  <c:v>342</c:v>
                </c:pt>
                <c:pt idx="17">
                  <c:v>12347</c:v>
                </c:pt>
                <c:pt idx="18">
                  <c:v>13042</c:v>
                </c:pt>
                <c:pt idx="19">
                  <c:v>12816</c:v>
                </c:pt>
                <c:pt idx="20">
                  <c:v>12756</c:v>
                </c:pt>
                <c:pt idx="21">
                  <c:v>15400</c:v>
                </c:pt>
                <c:pt idx="22">
                  <c:v>16047</c:v>
                </c:pt>
                <c:pt idx="23">
                  <c:v>14753</c:v>
                </c:pt>
                <c:pt idx="24">
                  <c:v>13706</c:v>
                </c:pt>
                <c:pt idx="25">
                  <c:v>11424</c:v>
                </c:pt>
                <c:pt idx="26">
                  <c:v>11396</c:v>
                </c:pt>
                <c:pt idx="27">
                  <c:v>11803</c:v>
                </c:pt>
                <c:pt idx="28">
                  <c:v>10030</c:v>
                </c:pt>
                <c:pt idx="29">
                  <c:v>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FAF-4315-B93B-CF5E8A22DE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2721088"/>
        <c:axId val="422721416"/>
      </c:lineChart>
      <c:dateAx>
        <c:axId val="4227210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721416"/>
        <c:crosses val="autoZero"/>
        <c:auto val="1"/>
        <c:lblOffset val="100"/>
        <c:baseTimeUnit val="days"/>
      </c:dateAx>
      <c:valAx>
        <c:axId val="422721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721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 Kids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1404</c:v>
                </c:pt>
                <c:pt idx="1">
                  <c:v>1286</c:v>
                </c:pt>
                <c:pt idx="2">
                  <c:v>474</c:v>
                </c:pt>
                <c:pt idx="3">
                  <c:v>395</c:v>
                </c:pt>
                <c:pt idx="4">
                  <c:v>396</c:v>
                </c:pt>
                <c:pt idx="5">
                  <c:v>320</c:v>
                </c:pt>
                <c:pt idx="6">
                  <c:v>53</c:v>
                </c:pt>
                <c:pt idx="7">
                  <c:v>44</c:v>
                </c:pt>
                <c:pt idx="8">
                  <c:v>36</c:v>
                </c:pt>
                <c:pt idx="9">
                  <c:v>148</c:v>
                </c:pt>
                <c:pt idx="10">
                  <c:v>131</c:v>
                </c:pt>
                <c:pt idx="11">
                  <c:v>459</c:v>
                </c:pt>
                <c:pt idx="12">
                  <c:v>341</c:v>
                </c:pt>
                <c:pt idx="13">
                  <c:v>53</c:v>
                </c:pt>
                <c:pt idx="14">
                  <c:v>65</c:v>
                </c:pt>
                <c:pt idx="15">
                  <c:v>54</c:v>
                </c:pt>
                <c:pt idx="16">
                  <c:v>329</c:v>
                </c:pt>
                <c:pt idx="17">
                  <c:v>319</c:v>
                </c:pt>
                <c:pt idx="18">
                  <c:v>565</c:v>
                </c:pt>
                <c:pt idx="19">
                  <c:v>537</c:v>
                </c:pt>
                <c:pt idx="20">
                  <c:v>346</c:v>
                </c:pt>
                <c:pt idx="21">
                  <c:v>81</c:v>
                </c:pt>
                <c:pt idx="22">
                  <c:v>73</c:v>
                </c:pt>
                <c:pt idx="23">
                  <c:v>455</c:v>
                </c:pt>
                <c:pt idx="24">
                  <c:v>323</c:v>
                </c:pt>
                <c:pt idx="25">
                  <c:v>346</c:v>
                </c:pt>
                <c:pt idx="26">
                  <c:v>315</c:v>
                </c:pt>
                <c:pt idx="27">
                  <c:v>67</c:v>
                </c:pt>
                <c:pt idx="28">
                  <c:v>38</c:v>
                </c:pt>
                <c:pt idx="29">
                  <c:v>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2AA-41DF-8993-2AD7FF3E2B9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Zahar Lingerie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1129</c:v>
                </c:pt>
                <c:pt idx="1">
                  <c:v>1194</c:v>
                </c:pt>
                <c:pt idx="2">
                  <c:v>2161</c:v>
                </c:pt>
                <c:pt idx="3">
                  <c:v>1450</c:v>
                </c:pt>
                <c:pt idx="4">
                  <c:v>1169</c:v>
                </c:pt>
                <c:pt idx="5">
                  <c:v>1019</c:v>
                </c:pt>
                <c:pt idx="6">
                  <c:v>982</c:v>
                </c:pt>
                <c:pt idx="7">
                  <c:v>974</c:v>
                </c:pt>
                <c:pt idx="8">
                  <c:v>988</c:v>
                </c:pt>
                <c:pt idx="9">
                  <c:v>1220</c:v>
                </c:pt>
                <c:pt idx="10">
                  <c:v>801</c:v>
                </c:pt>
                <c:pt idx="11">
                  <c:v>990</c:v>
                </c:pt>
                <c:pt idx="12">
                  <c:v>829</c:v>
                </c:pt>
                <c:pt idx="13">
                  <c:v>792</c:v>
                </c:pt>
                <c:pt idx="14">
                  <c:v>834</c:v>
                </c:pt>
                <c:pt idx="15">
                  <c:v>892</c:v>
                </c:pt>
                <c:pt idx="16">
                  <c:v>616</c:v>
                </c:pt>
                <c:pt idx="17">
                  <c:v>338</c:v>
                </c:pt>
                <c:pt idx="18">
                  <c:v>302</c:v>
                </c:pt>
                <c:pt idx="19">
                  <c:v>308</c:v>
                </c:pt>
                <c:pt idx="20">
                  <c:v>233</c:v>
                </c:pt>
                <c:pt idx="21">
                  <c:v>235</c:v>
                </c:pt>
                <c:pt idx="22">
                  <c:v>326</c:v>
                </c:pt>
                <c:pt idx="23">
                  <c:v>368</c:v>
                </c:pt>
                <c:pt idx="24">
                  <c:v>244</c:v>
                </c:pt>
                <c:pt idx="25">
                  <c:v>306</c:v>
                </c:pt>
                <c:pt idx="26">
                  <c:v>232</c:v>
                </c:pt>
                <c:pt idx="27">
                  <c:v>220</c:v>
                </c:pt>
                <c:pt idx="28">
                  <c:v>213</c:v>
                </c:pt>
                <c:pt idx="29">
                  <c:v>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2AA-41DF-8993-2AD7FF3E2B9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MOA Lebanon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50</c:v>
                </c:pt>
                <c:pt idx="1">
                  <c:v>26</c:v>
                </c:pt>
                <c:pt idx="2">
                  <c:v>2298</c:v>
                </c:pt>
                <c:pt idx="3">
                  <c:v>1360</c:v>
                </c:pt>
                <c:pt idx="4">
                  <c:v>1808</c:v>
                </c:pt>
                <c:pt idx="5">
                  <c:v>1615</c:v>
                </c:pt>
                <c:pt idx="6">
                  <c:v>129</c:v>
                </c:pt>
                <c:pt idx="7">
                  <c:v>10</c:v>
                </c:pt>
                <c:pt idx="8">
                  <c:v>7</c:v>
                </c:pt>
                <c:pt idx="9">
                  <c:v>511</c:v>
                </c:pt>
                <c:pt idx="10">
                  <c:v>492</c:v>
                </c:pt>
                <c:pt idx="11">
                  <c:v>553</c:v>
                </c:pt>
                <c:pt idx="12">
                  <c:v>492</c:v>
                </c:pt>
                <c:pt idx="13">
                  <c:v>16</c:v>
                </c:pt>
                <c:pt idx="14">
                  <c:v>4</c:v>
                </c:pt>
                <c:pt idx="15">
                  <c:v>8</c:v>
                </c:pt>
                <c:pt idx="16">
                  <c:v>406</c:v>
                </c:pt>
                <c:pt idx="17">
                  <c:v>402</c:v>
                </c:pt>
                <c:pt idx="18">
                  <c:v>493</c:v>
                </c:pt>
                <c:pt idx="19">
                  <c:v>375</c:v>
                </c:pt>
                <c:pt idx="20">
                  <c:v>12</c:v>
                </c:pt>
                <c:pt idx="21">
                  <c:v>7</c:v>
                </c:pt>
                <c:pt idx="22">
                  <c:v>10</c:v>
                </c:pt>
                <c:pt idx="23">
                  <c:v>557</c:v>
                </c:pt>
                <c:pt idx="24">
                  <c:v>371</c:v>
                </c:pt>
                <c:pt idx="25">
                  <c:v>343</c:v>
                </c:pt>
                <c:pt idx="26">
                  <c:v>251</c:v>
                </c:pt>
                <c:pt idx="27">
                  <c:v>38</c:v>
                </c:pt>
                <c:pt idx="28">
                  <c:v>4</c:v>
                </c:pt>
                <c:pt idx="29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2AA-41DF-8993-2AD7FF3E2B9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Kids Around Lebanon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269</c:v>
                </c:pt>
                <c:pt idx="1">
                  <c:v>308</c:v>
                </c:pt>
                <c:pt idx="2">
                  <c:v>866</c:v>
                </c:pt>
                <c:pt idx="3">
                  <c:v>579</c:v>
                </c:pt>
                <c:pt idx="4">
                  <c:v>518</c:v>
                </c:pt>
                <c:pt idx="5">
                  <c:v>463</c:v>
                </c:pt>
                <c:pt idx="6">
                  <c:v>497</c:v>
                </c:pt>
                <c:pt idx="7">
                  <c:v>433</c:v>
                </c:pt>
                <c:pt idx="8">
                  <c:v>425</c:v>
                </c:pt>
                <c:pt idx="9">
                  <c:v>660</c:v>
                </c:pt>
                <c:pt idx="10">
                  <c:v>426</c:v>
                </c:pt>
                <c:pt idx="11">
                  <c:v>576</c:v>
                </c:pt>
                <c:pt idx="12">
                  <c:v>440</c:v>
                </c:pt>
                <c:pt idx="13">
                  <c:v>492</c:v>
                </c:pt>
                <c:pt idx="14">
                  <c:v>525</c:v>
                </c:pt>
                <c:pt idx="15">
                  <c:v>474</c:v>
                </c:pt>
                <c:pt idx="16">
                  <c:v>454</c:v>
                </c:pt>
                <c:pt idx="17">
                  <c:v>305</c:v>
                </c:pt>
                <c:pt idx="18">
                  <c:v>239</c:v>
                </c:pt>
                <c:pt idx="19">
                  <c:v>248</c:v>
                </c:pt>
                <c:pt idx="20">
                  <c:v>251</c:v>
                </c:pt>
                <c:pt idx="21">
                  <c:v>241</c:v>
                </c:pt>
                <c:pt idx="22">
                  <c:v>235</c:v>
                </c:pt>
                <c:pt idx="23">
                  <c:v>773</c:v>
                </c:pt>
                <c:pt idx="24">
                  <c:v>563</c:v>
                </c:pt>
                <c:pt idx="25">
                  <c:v>601</c:v>
                </c:pt>
                <c:pt idx="26">
                  <c:v>490</c:v>
                </c:pt>
                <c:pt idx="27">
                  <c:v>478</c:v>
                </c:pt>
                <c:pt idx="28">
                  <c:v>530</c:v>
                </c:pt>
                <c:pt idx="29">
                  <c:v>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2AA-41DF-8993-2AD7FF3E2B9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WSPR By Sylvie Saliba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67</c:v>
                </c:pt>
                <c:pt idx="1">
                  <c:v>64</c:v>
                </c:pt>
                <c:pt idx="2">
                  <c:v>56</c:v>
                </c:pt>
                <c:pt idx="3">
                  <c:v>53</c:v>
                </c:pt>
                <c:pt idx="4">
                  <c:v>55</c:v>
                </c:pt>
                <c:pt idx="5">
                  <c:v>82</c:v>
                </c:pt>
                <c:pt idx="6">
                  <c:v>52</c:v>
                </c:pt>
                <c:pt idx="7">
                  <c:v>47</c:v>
                </c:pt>
                <c:pt idx="8">
                  <c:v>43</c:v>
                </c:pt>
                <c:pt idx="9">
                  <c:v>59</c:v>
                </c:pt>
                <c:pt idx="10">
                  <c:v>44</c:v>
                </c:pt>
                <c:pt idx="11">
                  <c:v>66</c:v>
                </c:pt>
                <c:pt idx="12">
                  <c:v>83</c:v>
                </c:pt>
                <c:pt idx="13">
                  <c:v>67</c:v>
                </c:pt>
                <c:pt idx="14">
                  <c:v>57</c:v>
                </c:pt>
                <c:pt idx="15">
                  <c:v>53</c:v>
                </c:pt>
                <c:pt idx="16">
                  <c:v>21</c:v>
                </c:pt>
                <c:pt idx="17">
                  <c:v>76</c:v>
                </c:pt>
                <c:pt idx="18">
                  <c:v>83</c:v>
                </c:pt>
                <c:pt idx="19">
                  <c:v>96</c:v>
                </c:pt>
                <c:pt idx="20">
                  <c:v>74</c:v>
                </c:pt>
                <c:pt idx="21">
                  <c:v>76</c:v>
                </c:pt>
                <c:pt idx="22">
                  <c:v>59</c:v>
                </c:pt>
                <c:pt idx="23">
                  <c:v>81</c:v>
                </c:pt>
                <c:pt idx="24">
                  <c:v>93</c:v>
                </c:pt>
                <c:pt idx="25">
                  <c:v>73</c:v>
                </c:pt>
                <c:pt idx="26">
                  <c:v>40</c:v>
                </c:pt>
                <c:pt idx="27">
                  <c:v>74</c:v>
                </c:pt>
                <c:pt idx="28">
                  <c:v>40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2AA-41DF-8993-2AD7FF3E2B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2672872"/>
        <c:axId val="422674184"/>
      </c:lineChart>
      <c:dateAx>
        <c:axId val="4226728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674184"/>
        <c:crosses val="autoZero"/>
        <c:auto val="1"/>
        <c:lblOffset val="100"/>
        <c:baseTimeUnit val="days"/>
      </c:dateAx>
      <c:valAx>
        <c:axId val="422674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672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 Kids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23</c:v>
                </c:pt>
                <c:pt idx="1">
                  <c:v>50</c:v>
                </c:pt>
                <c:pt idx="2">
                  <c:v>42</c:v>
                </c:pt>
                <c:pt idx="3">
                  <c:v>18</c:v>
                </c:pt>
                <c:pt idx="4">
                  <c:v>73</c:v>
                </c:pt>
                <c:pt idx="5">
                  <c:v>17</c:v>
                </c:pt>
                <c:pt idx="6">
                  <c:v>35</c:v>
                </c:pt>
                <c:pt idx="7">
                  <c:v>11</c:v>
                </c:pt>
                <c:pt idx="8">
                  <c:v>16</c:v>
                </c:pt>
                <c:pt idx="9">
                  <c:v>18</c:v>
                </c:pt>
                <c:pt idx="10">
                  <c:v>11</c:v>
                </c:pt>
                <c:pt idx="11">
                  <c:v>32</c:v>
                </c:pt>
                <c:pt idx="12">
                  <c:v>41</c:v>
                </c:pt>
                <c:pt idx="13">
                  <c:v>38</c:v>
                </c:pt>
                <c:pt idx="14">
                  <c:v>21</c:v>
                </c:pt>
                <c:pt idx="15">
                  <c:v>17</c:v>
                </c:pt>
                <c:pt idx="16">
                  <c:v>52</c:v>
                </c:pt>
                <c:pt idx="17">
                  <c:v>42</c:v>
                </c:pt>
                <c:pt idx="18">
                  <c:v>153</c:v>
                </c:pt>
                <c:pt idx="19">
                  <c:v>182</c:v>
                </c:pt>
                <c:pt idx="20">
                  <c:v>111</c:v>
                </c:pt>
                <c:pt idx="21">
                  <c:v>42</c:v>
                </c:pt>
                <c:pt idx="22">
                  <c:v>33</c:v>
                </c:pt>
                <c:pt idx="23">
                  <c:v>50</c:v>
                </c:pt>
                <c:pt idx="24">
                  <c:v>29</c:v>
                </c:pt>
                <c:pt idx="25">
                  <c:v>52</c:v>
                </c:pt>
                <c:pt idx="26">
                  <c:v>35</c:v>
                </c:pt>
                <c:pt idx="27">
                  <c:v>28</c:v>
                </c:pt>
                <c:pt idx="28">
                  <c:v>28</c:v>
                </c:pt>
                <c:pt idx="29">
                  <c:v>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0B5-480C-BCC9-ACBDBF8547F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Zahar Lingerie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60</c:v>
                </c:pt>
                <c:pt idx="1">
                  <c:v>56</c:v>
                </c:pt>
                <c:pt idx="2">
                  <c:v>83</c:v>
                </c:pt>
                <c:pt idx="3">
                  <c:v>63</c:v>
                </c:pt>
                <c:pt idx="4">
                  <c:v>23</c:v>
                </c:pt>
                <c:pt idx="5">
                  <c:v>23</c:v>
                </c:pt>
                <c:pt idx="6">
                  <c:v>29</c:v>
                </c:pt>
                <c:pt idx="7">
                  <c:v>30</c:v>
                </c:pt>
                <c:pt idx="8">
                  <c:v>24</c:v>
                </c:pt>
                <c:pt idx="9">
                  <c:v>35</c:v>
                </c:pt>
                <c:pt idx="10">
                  <c:v>19</c:v>
                </c:pt>
                <c:pt idx="11">
                  <c:v>57</c:v>
                </c:pt>
                <c:pt idx="12">
                  <c:v>50</c:v>
                </c:pt>
                <c:pt idx="13">
                  <c:v>62</c:v>
                </c:pt>
                <c:pt idx="14">
                  <c:v>73</c:v>
                </c:pt>
                <c:pt idx="15">
                  <c:v>72</c:v>
                </c:pt>
                <c:pt idx="16">
                  <c:v>69</c:v>
                </c:pt>
                <c:pt idx="17">
                  <c:v>42</c:v>
                </c:pt>
                <c:pt idx="18">
                  <c:v>42</c:v>
                </c:pt>
                <c:pt idx="19">
                  <c:v>23</c:v>
                </c:pt>
                <c:pt idx="20">
                  <c:v>18</c:v>
                </c:pt>
                <c:pt idx="21">
                  <c:v>36</c:v>
                </c:pt>
                <c:pt idx="22">
                  <c:v>49</c:v>
                </c:pt>
                <c:pt idx="23">
                  <c:v>47</c:v>
                </c:pt>
                <c:pt idx="24">
                  <c:v>35</c:v>
                </c:pt>
                <c:pt idx="25">
                  <c:v>42</c:v>
                </c:pt>
                <c:pt idx="26">
                  <c:v>33</c:v>
                </c:pt>
                <c:pt idx="27">
                  <c:v>25</c:v>
                </c:pt>
                <c:pt idx="28">
                  <c:v>38</c:v>
                </c:pt>
                <c:pt idx="29">
                  <c:v>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0B5-480C-BCC9-ACBDBF8547F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MOA Lebanon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32</c:v>
                </c:pt>
                <c:pt idx="1">
                  <c:v>44</c:v>
                </c:pt>
                <c:pt idx="2">
                  <c:v>212</c:v>
                </c:pt>
                <c:pt idx="3">
                  <c:v>176</c:v>
                </c:pt>
                <c:pt idx="4">
                  <c:v>138</c:v>
                </c:pt>
                <c:pt idx="5">
                  <c:v>132</c:v>
                </c:pt>
                <c:pt idx="6">
                  <c:v>54</c:v>
                </c:pt>
                <c:pt idx="7">
                  <c:v>21</c:v>
                </c:pt>
                <c:pt idx="8">
                  <c:v>38</c:v>
                </c:pt>
                <c:pt idx="9">
                  <c:v>134</c:v>
                </c:pt>
                <c:pt idx="10">
                  <c:v>58</c:v>
                </c:pt>
                <c:pt idx="11">
                  <c:v>69</c:v>
                </c:pt>
                <c:pt idx="12">
                  <c:v>36</c:v>
                </c:pt>
                <c:pt idx="13">
                  <c:v>27</c:v>
                </c:pt>
                <c:pt idx="14">
                  <c:v>32</c:v>
                </c:pt>
                <c:pt idx="15">
                  <c:v>24</c:v>
                </c:pt>
                <c:pt idx="16">
                  <c:v>70</c:v>
                </c:pt>
                <c:pt idx="17">
                  <c:v>63</c:v>
                </c:pt>
                <c:pt idx="18">
                  <c:v>110</c:v>
                </c:pt>
                <c:pt idx="19">
                  <c:v>80</c:v>
                </c:pt>
                <c:pt idx="20">
                  <c:v>36</c:v>
                </c:pt>
                <c:pt idx="21">
                  <c:v>21</c:v>
                </c:pt>
                <c:pt idx="22">
                  <c:v>50</c:v>
                </c:pt>
                <c:pt idx="23">
                  <c:v>73</c:v>
                </c:pt>
                <c:pt idx="24">
                  <c:v>64</c:v>
                </c:pt>
                <c:pt idx="25">
                  <c:v>48</c:v>
                </c:pt>
                <c:pt idx="26">
                  <c:v>31</c:v>
                </c:pt>
                <c:pt idx="27">
                  <c:v>34</c:v>
                </c:pt>
                <c:pt idx="28">
                  <c:v>19</c:v>
                </c:pt>
                <c:pt idx="29">
                  <c:v>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0B5-480C-BCC9-ACBDBF8547F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Kids Around Lebanon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10</c:v>
                </c:pt>
                <c:pt idx="1">
                  <c:v>10</c:v>
                </c:pt>
                <c:pt idx="2">
                  <c:v>51</c:v>
                </c:pt>
                <c:pt idx="3">
                  <c:v>36</c:v>
                </c:pt>
                <c:pt idx="4">
                  <c:v>39</c:v>
                </c:pt>
                <c:pt idx="5">
                  <c:v>23</c:v>
                </c:pt>
                <c:pt idx="6">
                  <c:v>15</c:v>
                </c:pt>
                <c:pt idx="7">
                  <c:v>17</c:v>
                </c:pt>
                <c:pt idx="8">
                  <c:v>23</c:v>
                </c:pt>
                <c:pt idx="9">
                  <c:v>32</c:v>
                </c:pt>
                <c:pt idx="10">
                  <c:v>39</c:v>
                </c:pt>
                <c:pt idx="11">
                  <c:v>29</c:v>
                </c:pt>
                <c:pt idx="12">
                  <c:v>41</c:v>
                </c:pt>
                <c:pt idx="13">
                  <c:v>30</c:v>
                </c:pt>
                <c:pt idx="14">
                  <c:v>61</c:v>
                </c:pt>
                <c:pt idx="15">
                  <c:v>47</c:v>
                </c:pt>
                <c:pt idx="16">
                  <c:v>36</c:v>
                </c:pt>
                <c:pt idx="17">
                  <c:v>23</c:v>
                </c:pt>
                <c:pt idx="18">
                  <c:v>23</c:v>
                </c:pt>
                <c:pt idx="19">
                  <c:v>18</c:v>
                </c:pt>
                <c:pt idx="20">
                  <c:v>19</c:v>
                </c:pt>
                <c:pt idx="21">
                  <c:v>23</c:v>
                </c:pt>
                <c:pt idx="22">
                  <c:v>13</c:v>
                </c:pt>
                <c:pt idx="23">
                  <c:v>83</c:v>
                </c:pt>
                <c:pt idx="24">
                  <c:v>63</c:v>
                </c:pt>
                <c:pt idx="25">
                  <c:v>74</c:v>
                </c:pt>
                <c:pt idx="26">
                  <c:v>55</c:v>
                </c:pt>
                <c:pt idx="27">
                  <c:v>38</c:v>
                </c:pt>
                <c:pt idx="28">
                  <c:v>42</c:v>
                </c:pt>
                <c:pt idx="29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0B5-480C-BCC9-ACBDBF8547F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WSPR By Sylvie Saliba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8</c:v>
                </c:pt>
                <c:pt idx="1">
                  <c:v>8</c:v>
                </c:pt>
                <c:pt idx="2">
                  <c:v>8</c:v>
                </c:pt>
                <c:pt idx="3">
                  <c:v>12</c:v>
                </c:pt>
                <c:pt idx="4">
                  <c:v>7</c:v>
                </c:pt>
                <c:pt idx="5">
                  <c:v>7</c:v>
                </c:pt>
                <c:pt idx="6">
                  <c:v>11</c:v>
                </c:pt>
                <c:pt idx="7">
                  <c:v>1</c:v>
                </c:pt>
                <c:pt idx="8">
                  <c:v>5</c:v>
                </c:pt>
                <c:pt idx="9">
                  <c:v>11</c:v>
                </c:pt>
                <c:pt idx="10">
                  <c:v>5</c:v>
                </c:pt>
                <c:pt idx="11">
                  <c:v>17</c:v>
                </c:pt>
                <c:pt idx="12">
                  <c:v>13</c:v>
                </c:pt>
                <c:pt idx="13">
                  <c:v>16</c:v>
                </c:pt>
                <c:pt idx="14">
                  <c:v>1</c:v>
                </c:pt>
                <c:pt idx="15">
                  <c:v>6</c:v>
                </c:pt>
                <c:pt idx="16">
                  <c:v>6</c:v>
                </c:pt>
                <c:pt idx="17">
                  <c:v>8</c:v>
                </c:pt>
                <c:pt idx="18">
                  <c:v>12</c:v>
                </c:pt>
                <c:pt idx="19">
                  <c:v>11</c:v>
                </c:pt>
                <c:pt idx="20">
                  <c:v>4</c:v>
                </c:pt>
                <c:pt idx="21">
                  <c:v>14</c:v>
                </c:pt>
                <c:pt idx="22">
                  <c:v>8</c:v>
                </c:pt>
                <c:pt idx="23">
                  <c:v>19</c:v>
                </c:pt>
                <c:pt idx="24">
                  <c:v>9</c:v>
                </c:pt>
                <c:pt idx="25">
                  <c:v>1</c:v>
                </c:pt>
                <c:pt idx="26">
                  <c:v>7</c:v>
                </c:pt>
                <c:pt idx="27">
                  <c:v>12</c:v>
                </c:pt>
                <c:pt idx="28">
                  <c:v>13</c:v>
                </c:pt>
                <c:pt idx="29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0B5-480C-BCC9-ACBDBF8547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2671232"/>
        <c:axId val="422671888"/>
      </c:lineChart>
      <c:dateAx>
        <c:axId val="4226712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671888"/>
        <c:crosses val="autoZero"/>
        <c:auto val="1"/>
        <c:lblOffset val="100"/>
        <c:baseTimeUnit val="days"/>
      </c:dateAx>
      <c:valAx>
        <c:axId val="422671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671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 Kids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351-458C-9568-E913162439E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Zahar Lingerie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351-458C-9568-E913162439E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MOA Lebanon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351-458C-9568-E913162439E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Kids Around Lebanon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351-458C-9568-E913162439E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WSPR By Sylvie Saliba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351-458C-9568-E913162439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2676480"/>
        <c:axId val="422676152"/>
      </c:lineChart>
      <c:dateAx>
        <c:axId val="4226764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676152"/>
        <c:crosses val="autoZero"/>
        <c:auto val="1"/>
        <c:lblOffset val="100"/>
        <c:baseTimeUnit val="days"/>
      </c:dateAx>
      <c:valAx>
        <c:axId val="422676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676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 Kids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C43-4ED9-82B4-8DFAF654636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Zahar Lingerie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C43-4ED9-82B4-8DFAF654636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MOA Lebanon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C43-4ED9-82B4-8DFAF654636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Kids Around Lebanon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C43-4ED9-82B4-8DFAF654636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WSPR By Sylvie Saliba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C43-4ED9-82B4-8DFAF65463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2677464"/>
        <c:axId val="422680416"/>
      </c:lineChart>
      <c:dateAx>
        <c:axId val="4226774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680416"/>
        <c:crosses val="autoZero"/>
        <c:auto val="1"/>
        <c:lblOffset val="100"/>
        <c:baseTimeUnit val="days"/>
      </c:dateAx>
      <c:valAx>
        <c:axId val="422680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677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 Kids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C53-46F2-9663-43ACAB0662E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Zahar Lingerie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C53-46F2-9663-43ACAB0662E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MOA Lebanon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C53-46F2-9663-43ACAB0662E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Kids Around Lebanon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C53-46F2-9663-43ACAB0662E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WSPR By Sylvie Saliba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C53-46F2-9663-43ACAB0662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2683040"/>
        <c:axId val="422684352"/>
      </c:lineChart>
      <c:dateAx>
        <c:axId val="4226830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684352"/>
        <c:crosses val="autoZero"/>
        <c:auto val="1"/>
        <c:lblOffset val="100"/>
        <c:baseTimeUnit val="days"/>
      </c:dateAx>
      <c:valAx>
        <c:axId val="422684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683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 Kids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AC6-4A2C-9AD4-699134DA0A5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Zahar Lingerie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AC6-4A2C-9AD4-699134DA0A5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MOA Lebanon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AC6-4A2C-9AD4-699134DA0A5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Kids Around Lebanon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AC6-4A2C-9AD4-699134DA0A5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WSPR By Sylvie Saliba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AC6-4A2C-9AD4-699134DA0A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2688288"/>
        <c:axId val="422687632"/>
      </c:lineChart>
      <c:dateAx>
        <c:axId val="422688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687632"/>
        <c:crosses val="autoZero"/>
        <c:auto val="1"/>
        <c:lblOffset val="100"/>
        <c:baseTimeUnit val="days"/>
      </c:dateAx>
      <c:valAx>
        <c:axId val="422687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688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 Kids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91888</c:v>
                </c:pt>
                <c:pt idx="1">
                  <c:v>91919</c:v>
                </c:pt>
                <c:pt idx="2">
                  <c:v>91923</c:v>
                </c:pt>
                <c:pt idx="3">
                  <c:v>91930</c:v>
                </c:pt>
                <c:pt idx="4">
                  <c:v>91930</c:v>
                </c:pt>
                <c:pt idx="5">
                  <c:v>91934</c:v>
                </c:pt>
                <c:pt idx="6">
                  <c:v>91925</c:v>
                </c:pt>
                <c:pt idx="7">
                  <c:v>91920</c:v>
                </c:pt>
                <c:pt idx="8">
                  <c:v>91914</c:v>
                </c:pt>
                <c:pt idx="9">
                  <c:v>91917</c:v>
                </c:pt>
                <c:pt idx="10">
                  <c:v>91918</c:v>
                </c:pt>
                <c:pt idx="11">
                  <c:v>91911</c:v>
                </c:pt>
                <c:pt idx="12">
                  <c:v>91921</c:v>
                </c:pt>
                <c:pt idx="13">
                  <c:v>91922</c:v>
                </c:pt>
                <c:pt idx="14">
                  <c:v>91913</c:v>
                </c:pt>
                <c:pt idx="15">
                  <c:v>91907</c:v>
                </c:pt>
                <c:pt idx="16">
                  <c:v>91903</c:v>
                </c:pt>
                <c:pt idx="17">
                  <c:v>91904</c:v>
                </c:pt>
                <c:pt idx="18">
                  <c:v>91916</c:v>
                </c:pt>
                <c:pt idx="19">
                  <c:v>91939</c:v>
                </c:pt>
                <c:pt idx="20">
                  <c:v>91948</c:v>
                </c:pt>
                <c:pt idx="21">
                  <c:v>91952</c:v>
                </c:pt>
                <c:pt idx="22">
                  <c:v>91955</c:v>
                </c:pt>
                <c:pt idx="23">
                  <c:v>91956</c:v>
                </c:pt>
                <c:pt idx="24">
                  <c:v>91948</c:v>
                </c:pt>
                <c:pt idx="25">
                  <c:v>91951</c:v>
                </c:pt>
                <c:pt idx="26">
                  <c:v>91952</c:v>
                </c:pt>
                <c:pt idx="27">
                  <c:v>91956</c:v>
                </c:pt>
                <c:pt idx="28">
                  <c:v>91960</c:v>
                </c:pt>
                <c:pt idx="29">
                  <c:v>91961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4D8-4A7A-AB30-E8FC69185B6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Zahar Lingerie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76107</c:v>
                </c:pt>
                <c:pt idx="1">
                  <c:v>76110</c:v>
                </c:pt>
                <c:pt idx="2">
                  <c:v>76101</c:v>
                </c:pt>
                <c:pt idx="3">
                  <c:v>76107</c:v>
                </c:pt>
                <c:pt idx="4">
                  <c:v>76117</c:v>
                </c:pt>
                <c:pt idx="5">
                  <c:v>76121</c:v>
                </c:pt>
                <c:pt idx="6">
                  <c:v>76120</c:v>
                </c:pt>
                <c:pt idx="7">
                  <c:v>76124</c:v>
                </c:pt>
                <c:pt idx="8">
                  <c:v>76129</c:v>
                </c:pt>
                <c:pt idx="9">
                  <c:v>76138</c:v>
                </c:pt>
                <c:pt idx="10">
                  <c:v>76142</c:v>
                </c:pt>
                <c:pt idx="11">
                  <c:v>76142</c:v>
                </c:pt>
                <c:pt idx="12">
                  <c:v>76142</c:v>
                </c:pt>
                <c:pt idx="13">
                  <c:v>76143</c:v>
                </c:pt>
                <c:pt idx="14">
                  <c:v>76142</c:v>
                </c:pt>
                <c:pt idx="15">
                  <c:v>76146</c:v>
                </c:pt>
                <c:pt idx="16">
                  <c:v>76149</c:v>
                </c:pt>
                <c:pt idx="17">
                  <c:v>76155</c:v>
                </c:pt>
                <c:pt idx="18">
                  <c:v>76160</c:v>
                </c:pt>
                <c:pt idx="19">
                  <c:v>76165</c:v>
                </c:pt>
                <c:pt idx="20">
                  <c:v>76171</c:v>
                </c:pt>
                <c:pt idx="21">
                  <c:v>76171</c:v>
                </c:pt>
                <c:pt idx="22">
                  <c:v>76177</c:v>
                </c:pt>
                <c:pt idx="23">
                  <c:v>76182</c:v>
                </c:pt>
                <c:pt idx="24">
                  <c:v>76181</c:v>
                </c:pt>
                <c:pt idx="25">
                  <c:v>76182</c:v>
                </c:pt>
                <c:pt idx="26">
                  <c:v>76185</c:v>
                </c:pt>
                <c:pt idx="27">
                  <c:v>76192</c:v>
                </c:pt>
                <c:pt idx="28">
                  <c:v>76195</c:v>
                </c:pt>
                <c:pt idx="29">
                  <c:v>76200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4D8-4A7A-AB30-E8FC69185B6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MOA Lebanon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47877</c:v>
                </c:pt>
                <c:pt idx="1">
                  <c:v>47873</c:v>
                </c:pt>
                <c:pt idx="2">
                  <c:v>47887</c:v>
                </c:pt>
                <c:pt idx="3">
                  <c:v>47913</c:v>
                </c:pt>
                <c:pt idx="4">
                  <c:v>47929</c:v>
                </c:pt>
                <c:pt idx="5">
                  <c:v>47976</c:v>
                </c:pt>
                <c:pt idx="6">
                  <c:v>47980</c:v>
                </c:pt>
                <c:pt idx="7">
                  <c:v>47980</c:v>
                </c:pt>
                <c:pt idx="8">
                  <c:v>47975</c:v>
                </c:pt>
                <c:pt idx="9">
                  <c:v>47983</c:v>
                </c:pt>
                <c:pt idx="10">
                  <c:v>48008</c:v>
                </c:pt>
                <c:pt idx="11">
                  <c:v>48011</c:v>
                </c:pt>
                <c:pt idx="12">
                  <c:v>48020</c:v>
                </c:pt>
                <c:pt idx="13">
                  <c:v>48016</c:v>
                </c:pt>
                <c:pt idx="14">
                  <c:v>48012</c:v>
                </c:pt>
                <c:pt idx="15">
                  <c:v>48011</c:v>
                </c:pt>
                <c:pt idx="16">
                  <c:v>48018</c:v>
                </c:pt>
                <c:pt idx="17">
                  <c:v>48022</c:v>
                </c:pt>
                <c:pt idx="18">
                  <c:v>48021</c:v>
                </c:pt>
                <c:pt idx="19">
                  <c:v>48046</c:v>
                </c:pt>
                <c:pt idx="20">
                  <c:v>48046</c:v>
                </c:pt>
                <c:pt idx="21">
                  <c:v>48044</c:v>
                </c:pt>
                <c:pt idx="22">
                  <c:v>48039</c:v>
                </c:pt>
                <c:pt idx="23">
                  <c:v>48052</c:v>
                </c:pt>
                <c:pt idx="24">
                  <c:v>48062</c:v>
                </c:pt>
                <c:pt idx="25">
                  <c:v>48068</c:v>
                </c:pt>
                <c:pt idx="26">
                  <c:v>48076</c:v>
                </c:pt>
                <c:pt idx="27">
                  <c:v>48083</c:v>
                </c:pt>
                <c:pt idx="28">
                  <c:v>48085</c:v>
                </c:pt>
                <c:pt idx="29">
                  <c:v>48086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4D8-4A7A-AB30-E8FC69185B6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Kids Around Lebanon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11749</c:v>
                </c:pt>
                <c:pt idx="1">
                  <c:v>11763</c:v>
                </c:pt>
                <c:pt idx="2">
                  <c:v>11787</c:v>
                </c:pt>
                <c:pt idx="3">
                  <c:v>11823</c:v>
                </c:pt>
                <c:pt idx="4">
                  <c:v>11845</c:v>
                </c:pt>
                <c:pt idx="5">
                  <c:v>11863</c:v>
                </c:pt>
                <c:pt idx="6">
                  <c:v>11879</c:v>
                </c:pt>
                <c:pt idx="7">
                  <c:v>11892</c:v>
                </c:pt>
                <c:pt idx="8">
                  <c:v>11905</c:v>
                </c:pt>
                <c:pt idx="9">
                  <c:v>11912</c:v>
                </c:pt>
                <c:pt idx="10">
                  <c:v>11933</c:v>
                </c:pt>
                <c:pt idx="11">
                  <c:v>11970</c:v>
                </c:pt>
                <c:pt idx="12">
                  <c:v>12005</c:v>
                </c:pt>
                <c:pt idx="13">
                  <c:v>12038</c:v>
                </c:pt>
                <c:pt idx="14">
                  <c:v>12082</c:v>
                </c:pt>
                <c:pt idx="15">
                  <c:v>12110</c:v>
                </c:pt>
                <c:pt idx="16">
                  <c:v>12118</c:v>
                </c:pt>
                <c:pt idx="17">
                  <c:v>12130</c:v>
                </c:pt>
                <c:pt idx="18">
                  <c:v>12127</c:v>
                </c:pt>
                <c:pt idx="19">
                  <c:v>12133</c:v>
                </c:pt>
                <c:pt idx="20">
                  <c:v>12139</c:v>
                </c:pt>
                <c:pt idx="21">
                  <c:v>12142</c:v>
                </c:pt>
                <c:pt idx="22">
                  <c:v>12146</c:v>
                </c:pt>
                <c:pt idx="23">
                  <c:v>12162</c:v>
                </c:pt>
                <c:pt idx="24">
                  <c:v>12166</c:v>
                </c:pt>
                <c:pt idx="25">
                  <c:v>12178</c:v>
                </c:pt>
                <c:pt idx="26">
                  <c:v>12188</c:v>
                </c:pt>
                <c:pt idx="27">
                  <c:v>12194</c:v>
                </c:pt>
                <c:pt idx="28">
                  <c:v>12200</c:v>
                </c:pt>
                <c:pt idx="29">
                  <c:v>12201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4D8-4A7A-AB30-E8FC69185B6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WSPR By Sylvie Saliba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4007</c:v>
                </c:pt>
                <c:pt idx="1">
                  <c:v>4008</c:v>
                </c:pt>
                <c:pt idx="2">
                  <c:v>4007</c:v>
                </c:pt>
                <c:pt idx="3">
                  <c:v>4009</c:v>
                </c:pt>
                <c:pt idx="4">
                  <c:v>4009</c:v>
                </c:pt>
                <c:pt idx="5">
                  <c:v>4009</c:v>
                </c:pt>
                <c:pt idx="6">
                  <c:v>4010</c:v>
                </c:pt>
                <c:pt idx="7">
                  <c:v>4009</c:v>
                </c:pt>
                <c:pt idx="8">
                  <c:v>4009</c:v>
                </c:pt>
                <c:pt idx="9">
                  <c:v>4005</c:v>
                </c:pt>
                <c:pt idx="10">
                  <c:v>4004</c:v>
                </c:pt>
                <c:pt idx="11">
                  <c:v>4004</c:v>
                </c:pt>
                <c:pt idx="12">
                  <c:v>4004</c:v>
                </c:pt>
                <c:pt idx="13">
                  <c:v>4006</c:v>
                </c:pt>
                <c:pt idx="14">
                  <c:v>4006</c:v>
                </c:pt>
                <c:pt idx="15">
                  <c:v>4005</c:v>
                </c:pt>
                <c:pt idx="16">
                  <c:v>4005</c:v>
                </c:pt>
                <c:pt idx="17">
                  <c:v>4005</c:v>
                </c:pt>
                <c:pt idx="18">
                  <c:v>4007</c:v>
                </c:pt>
                <c:pt idx="19">
                  <c:v>4008</c:v>
                </c:pt>
                <c:pt idx="20">
                  <c:v>4006</c:v>
                </c:pt>
                <c:pt idx="21">
                  <c:v>4007</c:v>
                </c:pt>
                <c:pt idx="22">
                  <c:v>4007</c:v>
                </c:pt>
                <c:pt idx="23">
                  <c:v>4006</c:v>
                </c:pt>
                <c:pt idx="24">
                  <c:v>4007</c:v>
                </c:pt>
                <c:pt idx="25">
                  <c:v>4006</c:v>
                </c:pt>
                <c:pt idx="26">
                  <c:v>4007</c:v>
                </c:pt>
                <c:pt idx="27">
                  <c:v>4007</c:v>
                </c:pt>
                <c:pt idx="28">
                  <c:v>4007</c:v>
                </c:pt>
                <c:pt idx="29">
                  <c:v>4007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4D8-4A7A-AB30-E8FC69185B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2689928"/>
        <c:axId val="422694520"/>
      </c:lineChart>
      <c:dateAx>
        <c:axId val="4226899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694520"/>
        <c:crosses val="autoZero"/>
        <c:auto val="1"/>
        <c:lblOffset val="100"/>
        <c:baseTimeUnit val="days"/>
      </c:dateAx>
      <c:valAx>
        <c:axId val="422694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689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 Kids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</c:v>
                </c:pt>
                <c:pt idx="1">
                  <c:v>5</c:v>
                </c:pt>
                <c:pt idx="2">
                  <c:v>5</c:v>
                </c:pt>
                <c:pt idx="3">
                  <c:v>1</c:v>
                </c:pt>
                <c:pt idx="4">
                  <c:v>7</c:v>
                </c:pt>
                <c:pt idx="5">
                  <c:v>6</c:v>
                </c:pt>
                <c:pt idx="6">
                  <c:v>8</c:v>
                </c:pt>
                <c:pt idx="7">
                  <c:v>6</c:v>
                </c:pt>
                <c:pt idx="8">
                  <c:v>9</c:v>
                </c:pt>
                <c:pt idx="9">
                  <c:v>11</c:v>
                </c:pt>
                <c:pt idx="10">
                  <c:v>3</c:v>
                </c:pt>
                <c:pt idx="11">
                  <c:v>9</c:v>
                </c:pt>
                <c:pt idx="12">
                  <c:v>4</c:v>
                </c:pt>
                <c:pt idx="13">
                  <c:v>3</c:v>
                </c:pt>
                <c:pt idx="14">
                  <c:v>7</c:v>
                </c:pt>
                <c:pt idx="15">
                  <c:v>5</c:v>
                </c:pt>
                <c:pt idx="16">
                  <c:v>3</c:v>
                </c:pt>
                <c:pt idx="17">
                  <c:v>2</c:v>
                </c:pt>
                <c:pt idx="18">
                  <c:v>5</c:v>
                </c:pt>
                <c:pt idx="19">
                  <c:v>3</c:v>
                </c:pt>
                <c:pt idx="20">
                  <c:v>8</c:v>
                </c:pt>
                <c:pt idx="21">
                  <c:v>2</c:v>
                </c:pt>
                <c:pt idx="22">
                  <c:v>3</c:v>
                </c:pt>
                <c:pt idx="23">
                  <c:v>8</c:v>
                </c:pt>
                <c:pt idx="24">
                  <c:v>8</c:v>
                </c:pt>
                <c:pt idx="25">
                  <c:v>4</c:v>
                </c:pt>
                <c:pt idx="26">
                  <c:v>6</c:v>
                </c:pt>
                <c:pt idx="27">
                  <c:v>5</c:v>
                </c:pt>
                <c:pt idx="28">
                  <c:v>2</c:v>
                </c:pt>
                <c:pt idx="29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CBC-4210-A5B0-B50A23D8064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Zahar Lingerie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10</c:v>
                </c:pt>
                <c:pt idx="1">
                  <c:v>11</c:v>
                </c:pt>
                <c:pt idx="2">
                  <c:v>13</c:v>
                </c:pt>
                <c:pt idx="3">
                  <c:v>6</c:v>
                </c:pt>
                <c:pt idx="4">
                  <c:v>5</c:v>
                </c:pt>
                <c:pt idx="5">
                  <c:v>9</c:v>
                </c:pt>
                <c:pt idx="6">
                  <c:v>5</c:v>
                </c:pt>
                <c:pt idx="7">
                  <c:v>8</c:v>
                </c:pt>
                <c:pt idx="8">
                  <c:v>10</c:v>
                </c:pt>
                <c:pt idx="9">
                  <c:v>12</c:v>
                </c:pt>
                <c:pt idx="10">
                  <c:v>4</c:v>
                </c:pt>
                <c:pt idx="11">
                  <c:v>10</c:v>
                </c:pt>
                <c:pt idx="12">
                  <c:v>5</c:v>
                </c:pt>
                <c:pt idx="13">
                  <c:v>7</c:v>
                </c:pt>
                <c:pt idx="14">
                  <c:v>11</c:v>
                </c:pt>
                <c:pt idx="15">
                  <c:v>7</c:v>
                </c:pt>
                <c:pt idx="16">
                  <c:v>10</c:v>
                </c:pt>
                <c:pt idx="17">
                  <c:v>5</c:v>
                </c:pt>
                <c:pt idx="18">
                  <c:v>5</c:v>
                </c:pt>
                <c:pt idx="19">
                  <c:v>3</c:v>
                </c:pt>
                <c:pt idx="20">
                  <c:v>4</c:v>
                </c:pt>
                <c:pt idx="21">
                  <c:v>3</c:v>
                </c:pt>
                <c:pt idx="22">
                  <c:v>7</c:v>
                </c:pt>
                <c:pt idx="23">
                  <c:v>3</c:v>
                </c:pt>
                <c:pt idx="24">
                  <c:v>6</c:v>
                </c:pt>
                <c:pt idx="25">
                  <c:v>7</c:v>
                </c:pt>
                <c:pt idx="26">
                  <c:v>8</c:v>
                </c:pt>
                <c:pt idx="27">
                  <c:v>7</c:v>
                </c:pt>
                <c:pt idx="28">
                  <c:v>4</c:v>
                </c:pt>
                <c:pt idx="29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CBC-4210-A5B0-B50A23D8064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MOA Lebanon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4</c:v>
                </c:pt>
                <c:pt idx="1">
                  <c:v>6</c:v>
                </c:pt>
                <c:pt idx="2">
                  <c:v>4</c:v>
                </c:pt>
                <c:pt idx="3">
                  <c:v>5</c:v>
                </c:pt>
                <c:pt idx="4">
                  <c:v>5</c:v>
                </c:pt>
                <c:pt idx="5">
                  <c:v>3</c:v>
                </c:pt>
                <c:pt idx="6">
                  <c:v>5</c:v>
                </c:pt>
                <c:pt idx="7">
                  <c:v>3</c:v>
                </c:pt>
                <c:pt idx="8">
                  <c:v>6</c:v>
                </c:pt>
                <c:pt idx="9">
                  <c:v>3</c:v>
                </c:pt>
                <c:pt idx="10">
                  <c:v>4</c:v>
                </c:pt>
                <c:pt idx="11">
                  <c:v>6</c:v>
                </c:pt>
                <c:pt idx="12">
                  <c:v>6</c:v>
                </c:pt>
                <c:pt idx="13">
                  <c:v>5</c:v>
                </c:pt>
                <c:pt idx="14">
                  <c:v>3</c:v>
                </c:pt>
                <c:pt idx="15">
                  <c:v>5</c:v>
                </c:pt>
                <c:pt idx="16">
                  <c:v>2</c:v>
                </c:pt>
                <c:pt idx="17">
                  <c:v>4</c:v>
                </c:pt>
                <c:pt idx="18">
                  <c:v>7</c:v>
                </c:pt>
                <c:pt idx="19">
                  <c:v>1</c:v>
                </c:pt>
                <c:pt idx="20">
                  <c:v>4</c:v>
                </c:pt>
                <c:pt idx="21">
                  <c:v>5</c:v>
                </c:pt>
                <c:pt idx="22">
                  <c:v>6</c:v>
                </c:pt>
                <c:pt idx="23">
                  <c:v>5</c:v>
                </c:pt>
                <c:pt idx="24">
                  <c:v>4</c:v>
                </c:pt>
                <c:pt idx="25">
                  <c:v>5</c:v>
                </c:pt>
                <c:pt idx="26">
                  <c:v>5</c:v>
                </c:pt>
                <c:pt idx="27">
                  <c:v>1</c:v>
                </c:pt>
                <c:pt idx="28">
                  <c:v>2</c:v>
                </c:pt>
                <c:pt idx="29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CBC-4210-A5B0-B50A23D8064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Kids Around Lebanon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  <c:pt idx="7">
                  <c:v>1</c:v>
                </c:pt>
                <c:pt idx="8">
                  <c:v>0</c:v>
                </c:pt>
                <c:pt idx="9">
                  <c:v>5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2</c:v>
                </c:pt>
                <c:pt idx="15">
                  <c:v>2</c:v>
                </c:pt>
                <c:pt idx="16">
                  <c:v>0</c:v>
                </c:pt>
                <c:pt idx="17">
                  <c:v>0</c:v>
                </c:pt>
                <c:pt idx="18">
                  <c:v>3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2</c:v>
                </c:pt>
                <c:pt idx="26">
                  <c:v>2</c:v>
                </c:pt>
                <c:pt idx="27">
                  <c:v>3</c:v>
                </c:pt>
                <c:pt idx="28">
                  <c:v>3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CBC-4210-A5B0-B50A23D8064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WSPR By Sylvie Saliba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1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CBC-4210-A5B0-B50A23D806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2689600"/>
        <c:axId val="422691240"/>
      </c:lineChart>
      <c:dateAx>
        <c:axId val="4226896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691240"/>
        <c:crosses val="autoZero"/>
        <c:auto val="1"/>
        <c:lblOffset val="100"/>
        <c:baseTimeUnit val="days"/>
      </c:dateAx>
      <c:valAx>
        <c:axId val="422691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689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 Kids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516-4E96-A3B8-2E2EBDE46D7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Zahar Lingerie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516-4E96-A3B8-2E2EBDE46D7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MOA Lebanon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516-4E96-A3B8-2E2EBDE46D7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Kids Around Lebanon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516-4E96-A3B8-2E2EBDE46D7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WSPR By Sylvie Saliba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516-4E96-A3B8-2E2EBDE46D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3075032"/>
        <c:axId val="383072736"/>
      </c:lineChart>
      <c:dateAx>
        <c:axId val="3830750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072736"/>
        <c:crosses val="autoZero"/>
        <c:auto val="1"/>
        <c:lblOffset val="100"/>
        <c:baseTimeUnit val="days"/>
      </c:dateAx>
      <c:valAx>
        <c:axId val="383072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075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zaharkids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52A-48FA-88E0-029E153E7B3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zaharlingerie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52A-48FA-88E0-029E153E7B3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moalebanon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52A-48FA-88E0-029E153E7B3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kidsaroundlebanon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52A-48FA-88E0-029E153E7B3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wsprbysylviesaliba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52A-48FA-88E0-029E153E7B3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cultilebanon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52A-48FA-88E0-029E153E7B3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petitbateauksa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352A-48FA-88E0-029E153E7B3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secret.senses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Sheet1!$I$2:$I$31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352A-48FA-88E0-029E153E7B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3068472"/>
        <c:axId val="383069456"/>
      </c:lineChart>
      <c:dateAx>
        <c:axId val="383068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069456"/>
        <c:crosses val="autoZero"/>
        <c:auto val="1"/>
        <c:lblOffset val="100"/>
        <c:baseTimeUnit val="days"/>
      </c:dateAx>
      <c:valAx>
        <c:axId val="383069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068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zaharkids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0.29346118872448002</c:v>
                </c:pt>
                <c:pt idx="1">
                  <c:v>0.37199305612962003</c:v>
                </c:pt>
                <c:pt idx="2">
                  <c:v>0.66793419856163005</c:v>
                </c:pt>
                <c:pt idx="4">
                  <c:v>0.58692237744895004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3A-422C-A3BA-81E465B3BD8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zaharlingerie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0.55687020937290999</c:v>
                </c:pt>
                <c:pt idx="2">
                  <c:v>0.38925184766019999</c:v>
                </c:pt>
                <c:pt idx="3">
                  <c:v>0.14918462883892999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C3A-422C-A3BA-81E465B3BD8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moalebanon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0.74294205052006002</c:v>
                </c:pt>
                <c:pt idx="2">
                  <c:v>0.70048821906176995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C3A-422C-A3BA-81E465B3BD8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kidsaroundlebanon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0.66907231995188998</c:v>
                </c:pt>
                <c:pt idx="2">
                  <c:v>0.42850699142985998</c:v>
                </c:pt>
                <c:pt idx="3">
                  <c:v>0.42098932491355001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C3A-422C-A3BA-81E465B3BD8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wsprbysylviesaliba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0.68258410921346002</c:v>
                </c:pt>
                <c:pt idx="1">
                  <c:v>0.38118086098894</c:v>
                </c:pt>
                <c:pt idx="2">
                  <c:v>0.68805811008929996</c:v>
                </c:pt>
                <c:pt idx="3">
                  <c:v>0.55477808876448997</c:v>
                </c:pt>
                <c:pt idx="4">
                  <c:v>0.64141010262562004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C3A-422C-A3BA-81E465B3BD8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cultilebanon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0.59564329475833999</c:v>
                </c:pt>
                <c:pt idx="2">
                  <c:v>0.52756977535739003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C3A-422C-A3BA-81E465B3BD8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petitbateauksa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6-8C3A-422C-A3BA-81E465B3BD8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secret.senses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0.65579913809255996</c:v>
                </c:pt>
                <c:pt idx="2">
                  <c:v>0.42158516020235998</c:v>
                </c:pt>
                <c:pt idx="3">
                  <c:v>0.48716507401162001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C3A-422C-A3BA-81E465B3BD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3074704"/>
        <c:axId val="383071096"/>
      </c:barChart>
      <c:catAx>
        <c:axId val="383074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071096"/>
        <c:crosses val="autoZero"/>
        <c:auto val="1"/>
        <c:lblAlgn val="ctr"/>
        <c:lblOffset val="100"/>
        <c:noMultiLvlLbl val="0"/>
      </c:catAx>
      <c:valAx>
        <c:axId val="383071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074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 Kids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640</c:v>
                </c:pt>
                <c:pt idx="3">
                  <c:v>0</c:v>
                </c:pt>
                <c:pt idx="4">
                  <c:v>580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57</c:v>
                </c:pt>
                <c:pt idx="10">
                  <c:v>0</c:v>
                </c:pt>
                <c:pt idx="11">
                  <c:v>469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431</c:v>
                </c:pt>
                <c:pt idx="17">
                  <c:v>13</c:v>
                </c:pt>
                <c:pt idx="18">
                  <c:v>695</c:v>
                </c:pt>
                <c:pt idx="19">
                  <c:v>0</c:v>
                </c:pt>
                <c:pt idx="20">
                  <c:v>26</c:v>
                </c:pt>
                <c:pt idx="21">
                  <c:v>0</c:v>
                </c:pt>
                <c:pt idx="22">
                  <c:v>0</c:v>
                </c:pt>
                <c:pt idx="23">
                  <c:v>572</c:v>
                </c:pt>
                <c:pt idx="24">
                  <c:v>0</c:v>
                </c:pt>
                <c:pt idx="25">
                  <c:v>534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BDD-464B-9709-3B5F3F87D36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Zahar Lingerie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21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43</c:v>
                </c:pt>
                <c:pt idx="10">
                  <c:v>0</c:v>
                </c:pt>
                <c:pt idx="11">
                  <c:v>2135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7</c:v>
                </c:pt>
                <c:pt idx="17">
                  <c:v>0</c:v>
                </c:pt>
                <c:pt idx="18">
                  <c:v>7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17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BDD-464B-9709-3B5F3F87D36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MOA Lebanon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178</c:v>
                </c:pt>
                <c:pt idx="3">
                  <c:v>0</c:v>
                </c:pt>
                <c:pt idx="4">
                  <c:v>73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741</c:v>
                </c:pt>
                <c:pt idx="10">
                  <c:v>0</c:v>
                </c:pt>
                <c:pt idx="11">
                  <c:v>818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584</c:v>
                </c:pt>
                <c:pt idx="17">
                  <c:v>0</c:v>
                </c:pt>
                <c:pt idx="18">
                  <c:v>639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646</c:v>
                </c:pt>
                <c:pt idx="24">
                  <c:v>0</c:v>
                </c:pt>
                <c:pt idx="25">
                  <c:v>466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BDD-464B-9709-3B5F3F87D36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Kids Around Lebanon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8</c:v>
                </c:pt>
                <c:pt idx="3">
                  <c:v>0</c:v>
                </c:pt>
                <c:pt idx="4">
                  <c:v>5</c:v>
                </c:pt>
                <c:pt idx="5">
                  <c:v>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129</c:v>
                </c:pt>
                <c:pt idx="10">
                  <c:v>0</c:v>
                </c:pt>
                <c:pt idx="11">
                  <c:v>7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136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217</c:v>
                </c:pt>
                <c:pt idx="24">
                  <c:v>0</c:v>
                </c:pt>
                <c:pt idx="25">
                  <c:v>9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BDD-464B-9709-3B5F3F87D36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WSPR By Sylvie Saliba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4</c:v>
                </c:pt>
                <c:pt idx="3">
                  <c:v>3</c:v>
                </c:pt>
                <c:pt idx="4">
                  <c:v>6</c:v>
                </c:pt>
                <c:pt idx="5">
                  <c:v>5</c:v>
                </c:pt>
                <c:pt idx="6">
                  <c:v>5</c:v>
                </c:pt>
                <c:pt idx="7">
                  <c:v>0</c:v>
                </c:pt>
                <c:pt idx="8">
                  <c:v>0</c:v>
                </c:pt>
                <c:pt idx="9">
                  <c:v>6</c:v>
                </c:pt>
                <c:pt idx="10">
                  <c:v>0</c:v>
                </c:pt>
                <c:pt idx="11">
                  <c:v>3</c:v>
                </c:pt>
                <c:pt idx="12">
                  <c:v>7</c:v>
                </c:pt>
                <c:pt idx="13">
                  <c:v>8</c:v>
                </c:pt>
                <c:pt idx="14">
                  <c:v>0</c:v>
                </c:pt>
                <c:pt idx="15">
                  <c:v>0</c:v>
                </c:pt>
                <c:pt idx="16">
                  <c:v>6</c:v>
                </c:pt>
                <c:pt idx="17">
                  <c:v>3</c:v>
                </c:pt>
                <c:pt idx="18">
                  <c:v>6</c:v>
                </c:pt>
                <c:pt idx="19">
                  <c:v>5</c:v>
                </c:pt>
                <c:pt idx="20">
                  <c:v>8</c:v>
                </c:pt>
                <c:pt idx="21">
                  <c:v>0</c:v>
                </c:pt>
                <c:pt idx="22">
                  <c:v>0</c:v>
                </c:pt>
                <c:pt idx="23">
                  <c:v>6</c:v>
                </c:pt>
                <c:pt idx="24">
                  <c:v>6</c:v>
                </c:pt>
                <c:pt idx="25">
                  <c:v>6</c:v>
                </c:pt>
                <c:pt idx="26">
                  <c:v>0</c:v>
                </c:pt>
                <c:pt idx="27">
                  <c:v>7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BDD-464B-9709-3B5F3F87D36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CULTI Milano - Lebanon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100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5</c:v>
                </c:pt>
                <c:pt idx="17">
                  <c:v>0</c:v>
                </c:pt>
                <c:pt idx="18">
                  <c:v>4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2</c:v>
                </c:pt>
                <c:pt idx="24">
                  <c:v>0</c:v>
                </c:pt>
                <c:pt idx="25">
                  <c:v>2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BDD-464B-9709-3B5F3F87D36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Secret Senses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4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</c:v>
                </c:pt>
                <c:pt idx="10">
                  <c:v>0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1BDD-464B-9709-3B5F3F87D3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3085200"/>
        <c:axId val="383082904"/>
      </c:lineChart>
      <c:dateAx>
        <c:axId val="383085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082904"/>
        <c:crosses val="autoZero"/>
        <c:auto val="1"/>
        <c:lblOffset val="100"/>
        <c:baseTimeUnit val="days"/>
      </c:dateAx>
      <c:valAx>
        <c:axId val="383082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085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 Kids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644</c:v>
                </c:pt>
                <c:pt idx="3">
                  <c:v>0</c:v>
                </c:pt>
                <c:pt idx="4">
                  <c:v>582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60</c:v>
                </c:pt>
                <c:pt idx="10">
                  <c:v>0</c:v>
                </c:pt>
                <c:pt idx="11">
                  <c:v>478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435</c:v>
                </c:pt>
                <c:pt idx="17">
                  <c:v>14</c:v>
                </c:pt>
                <c:pt idx="18">
                  <c:v>719</c:v>
                </c:pt>
                <c:pt idx="19">
                  <c:v>0</c:v>
                </c:pt>
                <c:pt idx="20">
                  <c:v>32</c:v>
                </c:pt>
                <c:pt idx="21">
                  <c:v>0</c:v>
                </c:pt>
                <c:pt idx="22">
                  <c:v>0</c:v>
                </c:pt>
                <c:pt idx="23">
                  <c:v>576</c:v>
                </c:pt>
                <c:pt idx="24">
                  <c:v>0</c:v>
                </c:pt>
                <c:pt idx="25">
                  <c:v>536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1EB-47ED-AD2E-679CB757BCC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Zahar Lingerie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31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51</c:v>
                </c:pt>
                <c:pt idx="10">
                  <c:v>0</c:v>
                </c:pt>
                <c:pt idx="11">
                  <c:v>2143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7</c:v>
                </c:pt>
                <c:pt idx="17">
                  <c:v>0</c:v>
                </c:pt>
                <c:pt idx="18">
                  <c:v>7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17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1EB-47ED-AD2E-679CB757BCC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MOA Lebanon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181</c:v>
                </c:pt>
                <c:pt idx="3">
                  <c:v>0</c:v>
                </c:pt>
                <c:pt idx="4">
                  <c:v>74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742</c:v>
                </c:pt>
                <c:pt idx="10">
                  <c:v>0</c:v>
                </c:pt>
                <c:pt idx="11">
                  <c:v>822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584</c:v>
                </c:pt>
                <c:pt idx="17">
                  <c:v>0</c:v>
                </c:pt>
                <c:pt idx="18">
                  <c:v>644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649</c:v>
                </c:pt>
                <c:pt idx="24">
                  <c:v>0</c:v>
                </c:pt>
                <c:pt idx="25">
                  <c:v>466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1EB-47ED-AD2E-679CB757BCC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Kids Around Lebanon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11</c:v>
                </c:pt>
                <c:pt idx="3">
                  <c:v>0</c:v>
                </c:pt>
                <c:pt idx="4">
                  <c:v>5</c:v>
                </c:pt>
                <c:pt idx="5">
                  <c:v>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133</c:v>
                </c:pt>
                <c:pt idx="10">
                  <c:v>0</c:v>
                </c:pt>
                <c:pt idx="11">
                  <c:v>11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137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217</c:v>
                </c:pt>
                <c:pt idx="24">
                  <c:v>0</c:v>
                </c:pt>
                <c:pt idx="25">
                  <c:v>15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1EB-47ED-AD2E-679CB757BCC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WSPR By Sylvie Saliba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4</c:v>
                </c:pt>
                <c:pt idx="3">
                  <c:v>3</c:v>
                </c:pt>
                <c:pt idx="4">
                  <c:v>6</c:v>
                </c:pt>
                <c:pt idx="5">
                  <c:v>5</c:v>
                </c:pt>
                <c:pt idx="6">
                  <c:v>5</c:v>
                </c:pt>
                <c:pt idx="7">
                  <c:v>0</c:v>
                </c:pt>
                <c:pt idx="8">
                  <c:v>0</c:v>
                </c:pt>
                <c:pt idx="9">
                  <c:v>6</c:v>
                </c:pt>
                <c:pt idx="10">
                  <c:v>0</c:v>
                </c:pt>
                <c:pt idx="11">
                  <c:v>3</c:v>
                </c:pt>
                <c:pt idx="12">
                  <c:v>7</c:v>
                </c:pt>
                <c:pt idx="13">
                  <c:v>8</c:v>
                </c:pt>
                <c:pt idx="14">
                  <c:v>0</c:v>
                </c:pt>
                <c:pt idx="15">
                  <c:v>0</c:v>
                </c:pt>
                <c:pt idx="16">
                  <c:v>6</c:v>
                </c:pt>
                <c:pt idx="17">
                  <c:v>3</c:v>
                </c:pt>
                <c:pt idx="18">
                  <c:v>6</c:v>
                </c:pt>
                <c:pt idx="19">
                  <c:v>5</c:v>
                </c:pt>
                <c:pt idx="20">
                  <c:v>8</c:v>
                </c:pt>
                <c:pt idx="21">
                  <c:v>0</c:v>
                </c:pt>
                <c:pt idx="22">
                  <c:v>0</c:v>
                </c:pt>
                <c:pt idx="23">
                  <c:v>6</c:v>
                </c:pt>
                <c:pt idx="24">
                  <c:v>6</c:v>
                </c:pt>
                <c:pt idx="25">
                  <c:v>6</c:v>
                </c:pt>
                <c:pt idx="26">
                  <c:v>0</c:v>
                </c:pt>
                <c:pt idx="27">
                  <c:v>9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1EB-47ED-AD2E-679CB757BCC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CULTI Milano - Lebanon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109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5</c:v>
                </c:pt>
                <c:pt idx="17">
                  <c:v>0</c:v>
                </c:pt>
                <c:pt idx="18">
                  <c:v>4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2</c:v>
                </c:pt>
                <c:pt idx="24">
                  <c:v>0</c:v>
                </c:pt>
                <c:pt idx="25">
                  <c:v>2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1EB-47ED-AD2E-679CB757BCC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Secret Senses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4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</c:v>
                </c:pt>
                <c:pt idx="10">
                  <c:v>0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21EB-47ED-AD2E-679CB757BC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3081264"/>
        <c:axId val="383085528"/>
      </c:lineChart>
      <c:dateAx>
        <c:axId val="3830812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085528"/>
        <c:crosses val="autoZero"/>
        <c:auto val="1"/>
        <c:lblOffset val="100"/>
        <c:baseTimeUnit val="days"/>
      </c:dateAx>
      <c:valAx>
        <c:axId val="383085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081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 Kids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C7-44A9-8BB7-CBE76257ADB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Zahar Lingerie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BC7-44A9-8BB7-CBE76257ADB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MOA Lebanon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BC7-44A9-8BB7-CBE76257ADB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Kids Around Lebanon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BC7-44A9-8BB7-CBE76257ADB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WSPR By Sylvie Saliba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BC7-44A9-8BB7-CBE76257ADB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CULTI Milano - Lebanon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BC7-44A9-8BB7-CBE76257ADB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Secret Senses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Sheet1!$H$2:$H$6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BC7-44A9-8BB7-CBE76257AD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6800112"/>
        <c:axId val="366793880"/>
      </c:barChart>
      <c:catAx>
        <c:axId val="36680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793880"/>
        <c:crosses val="autoZero"/>
        <c:auto val="1"/>
        <c:lblAlgn val="ctr"/>
        <c:lblOffset val="100"/>
        <c:noMultiLvlLbl val="0"/>
      </c:catAx>
      <c:valAx>
        <c:axId val="366793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800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0h - 2h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Zahar Kids</c:v>
                </c:pt>
                <c:pt idx="1">
                  <c:v>Zahar Lingerie</c:v>
                </c:pt>
                <c:pt idx="2">
                  <c:v>MOA Lebanon</c:v>
                </c:pt>
                <c:pt idx="3">
                  <c:v>Kids Around Lebanon</c:v>
                </c:pt>
                <c:pt idx="4">
                  <c:v>WSPR By Sylvie Saliba</c:v>
                </c:pt>
                <c:pt idx="5">
                  <c:v>CULTI Milano - Lebanon</c:v>
                </c:pt>
                <c:pt idx="6">
                  <c:v>Secret Senses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20-4ABA-A6CC-1AF8952833C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2h - 8h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Zahar Kids</c:v>
                </c:pt>
                <c:pt idx="1">
                  <c:v>Zahar Lingerie</c:v>
                </c:pt>
                <c:pt idx="2">
                  <c:v>MOA Lebanon</c:v>
                </c:pt>
                <c:pt idx="3">
                  <c:v>Kids Around Lebanon</c:v>
                </c:pt>
                <c:pt idx="4">
                  <c:v>WSPR By Sylvie Saliba</c:v>
                </c:pt>
                <c:pt idx="5">
                  <c:v>CULTI Milano - Lebanon</c:v>
                </c:pt>
                <c:pt idx="6">
                  <c:v>Secret Senses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F20-4ABA-A6CC-1AF8952833C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8h - 24h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Zahar Kids</c:v>
                </c:pt>
                <c:pt idx="1">
                  <c:v>Zahar Lingerie</c:v>
                </c:pt>
                <c:pt idx="2">
                  <c:v>MOA Lebanon</c:v>
                </c:pt>
                <c:pt idx="3">
                  <c:v>Kids Around Lebanon</c:v>
                </c:pt>
                <c:pt idx="4">
                  <c:v>WSPR By Sylvie Saliba</c:v>
                </c:pt>
                <c:pt idx="5">
                  <c:v>CULTI Milano - Lebanon</c:v>
                </c:pt>
                <c:pt idx="6">
                  <c:v>Secret Senses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F20-4ABA-A6CC-1AF8952833C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24h+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Zahar Kids</c:v>
                </c:pt>
                <c:pt idx="1">
                  <c:v>Zahar Lingerie</c:v>
                </c:pt>
                <c:pt idx="2">
                  <c:v>MOA Lebanon</c:v>
                </c:pt>
                <c:pt idx="3">
                  <c:v>Kids Around Lebanon</c:v>
                </c:pt>
                <c:pt idx="4">
                  <c:v>WSPR By Sylvie Saliba</c:v>
                </c:pt>
                <c:pt idx="5">
                  <c:v>CULTI Milano - Lebanon</c:v>
                </c:pt>
                <c:pt idx="6">
                  <c:v>Secret Senses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F20-4ABA-A6CC-1AF8952833C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Not responded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Zahar Kids</c:v>
                </c:pt>
                <c:pt idx="1">
                  <c:v>Zahar Lingerie</c:v>
                </c:pt>
                <c:pt idx="2">
                  <c:v>MOA Lebanon</c:v>
                </c:pt>
                <c:pt idx="3">
                  <c:v>Kids Around Lebanon</c:v>
                </c:pt>
                <c:pt idx="4">
                  <c:v>WSPR By Sylvie Saliba</c:v>
                </c:pt>
                <c:pt idx="5">
                  <c:v>CULTI Milano - Lebanon</c:v>
                </c:pt>
                <c:pt idx="6">
                  <c:v>Secret Senses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F20-4ABA-A6CC-1AF8952833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6803392"/>
        <c:axId val="366802408"/>
      </c:barChart>
      <c:catAx>
        <c:axId val="366803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802408"/>
        <c:crosses val="autoZero"/>
        <c:auto val="1"/>
        <c:lblAlgn val="ctr"/>
        <c:lblOffset val="100"/>
        <c:noMultiLvlLbl val="0"/>
      </c:catAx>
      <c:valAx>
        <c:axId val="366802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803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7FD7D-D774-4312-9304-634F1DFBA79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My Dashboard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DEE5B7-0DB9-4D7B-AD0D-D0331C047B8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Bridge Capital Holding</a:t>
            </a:r>
          </a:p>
        </p:txBody>
      </p:sp>
    </p:spTree>
    <p:extLst>
      <p:ext uri="{BB962C8B-B14F-4D97-AF65-F5344CB8AC3E}">
        <p14:creationId xmlns:p14="http://schemas.microsoft.com/office/powerpoint/2010/main" val="18814631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26D4F-5942-4094-AAFC-4C5C5E304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Pearl Brands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9C06AD-0D4A-472B-B35C-8EAD425188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96291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5137781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536477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853487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048005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816604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413336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455551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653880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769129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306068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4091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Zahar Kids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0.4046 %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9422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Zahar Lingerie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0.4938 %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0769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MOA 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0.8309 %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9958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Kids Around 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0.7109 %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2843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Secret Senses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6565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WSPR By Sylvie Saliba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775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CULTI Milano - 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1.0332 %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99389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DE9686-3222-4864-85CB-44AC8A2C04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027448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FBAAE-CC3C-4350-B2AE-01428CCB7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Pearl Brands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95CE29-CA60-4E60-AB51-ECF6BF1662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69790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7237512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413967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03696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40844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99640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19667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62371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03647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2123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Zahar Kids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1637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Zahar Lingerie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1986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MOA 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5559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Kids Around 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5964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WSPR By Sylvie Saliba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976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CULTI Milano - 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4563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Secret Senses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21441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4462C0-133F-4E5F-BAA4-A9C9B74671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38218846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DA379-C6FE-4E8A-8C0A-F1D7BB871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Pearl Brands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EFB31D-BD06-43C0-A8E6-84B24A4E43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37869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7567556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30042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48414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92374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27532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31909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05839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7217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0774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WSPR By Sylvie Saliba - 2018-09-28 08:00:02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 love these toned down colors for a simple look! #PerleDeLune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7297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WSPR By Sylvie Saliba - 2018-09-28 08:00:02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Filling our #weekend with stars! #AlissaZakarian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0339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WSPR By Sylvie Saliba - 2018-09-26 09:41:48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Crushing on this gorgeous necklace from #linaraijewelrycouture's 'follow your heartbeats' collection!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9913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WSPR By Sylvie Saliba - 2018-09-26 09:38:14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How does your outfit look today? #LePetitChato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9683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MOA Lebanon - 2018-09-26 09:36:11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Summer days coming to an end! #MOALebanon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0.9694 %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0233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CULTI Milano - Lebanon - 2018-09-26 09:35:36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Gelsomino: A fresh floral explosion that is intense at first but melts softly away, maintaining its steadfast persistence. #CULTI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93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Kids Around Lebanon - 2018-09-26 09:33:59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Easy little outfit! we deliver all around Lebanon! #KidsaroundLebanon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30339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3DE50A-5709-41D2-B09B-6841268C2C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33911130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7C7E8-9BAF-44D3-BC49-8E7768ECA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Pearl Brands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89049A-3C3A-45E3-B311-E528DEB754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55834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4121734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16014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17779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83631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51047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22840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40946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523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1923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Zahar Kids - 2018-09-26 06:29:43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Inspired by the #DKNY runway show, the DKNY Kids Fall/Winter collection creates a smart look for girls and boys that is true to the iconic presence of #NewYork. Shop now at #ZaharKids!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7289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WSPR By Sylvie Saliba - 2018-09-25 07:13:47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All of the striped options! #PatyJewelry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9962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WSPR By Sylvie Saliba - 2018-09-25 07:12:31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#PerseeParis is inhabited by the desire to present a pure diamond, in all authenticity, while revealing always more the brightness and the brilliance of the stone.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607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Secret Senses - 2018-09-24 11:41:55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Something is cooking at #SecretSenses! Stay tuned the next couple of days as we will be revealing what we are working on!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5572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WSPR By Sylvie Saliba - 2018-09-24 07:15:24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In love with these rings from #Lorjewelry!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7941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WSPR By Sylvie Saliba - 2018-09-24 07:15:04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Leaning towards the moon or the heart? #linaraijewelrycouture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2164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Zahar Lingerie - 2018-09-24 06:53:44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Don't forget! We deliver all across Lebanon! For more information make sure to contact us by DM! #ZaharLingerie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82434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96305F-16BF-4B6C-B30F-72CB0536FE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30539720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EFD6D-3493-4DF6-853D-643575578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Pearl Brands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27B6AE-44CE-4E9F-8067-78D29E53E9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87203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32962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55342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72248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4826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80852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73912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2828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14296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0891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MOA Lebanon - 2018-09-24 06:50:26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Benefit from our 50%OFF discount while you can! #MOALebanon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1.3507 %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169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CULTI Milano - Lebanon - 2018-09-24 06:49:56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Nothing like a #CULTI diffuser with the perfect scents to make your #Monday better!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0823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Kids Around Lebanon - 2018-09-24 06:49:03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So many choices await you at #KidsaroundLebanon! We deliver all across Lebanon!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3.5371 %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549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Kids Around Lebanon - 2018-09-24 06:45:36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Supporting team #BOSS! #KidsaroundLebanon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7131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Zahar Kids - 2018-09-24 06:43:50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Good vibes only at #ZaharKids! Shop the newest collection now in stores!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1618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Zahar Kids - 2018-09-21 14:08:16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The #RalphLauren collection is almost here! Stay tuned! #ZaharKids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4981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WSPR By Sylvie Saliba - 2018-09-21 07:22:03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Ring-mix goals from #Kismet!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5742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WSPR By Sylvie Saliba - 2018-09-21 07:21:35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Anyone hitting the beach this weekend? #AlissaZakarian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61476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A187F9-FCC4-4F17-B8FF-C499A9238E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5696204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34A5E-DBE3-451B-BFCC-BDAA1D442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Pearl Brands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920051-1DAF-4718-B515-FF5FBF1B9D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16552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6483352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99226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5987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55251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48510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16953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09713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3931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1893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WSPR By Sylvie Saliba - 2018-09-20 08:21:56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The perfect touch! #Griff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2185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WSPR By Sylvie Saliba - 2018-09-20 08:11:39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Enjoying our day off with a needed cup of coffee! #louliciousbysy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5788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Zahar Kids - 2018-09-19 13:24:59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60% off on all layette, sleepwear &amp; underwear at #ZaharKids for 5 days only! Hurry up &amp; shop!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0.7822 %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78443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C31C29-A107-44E5-8BB9-6AE518FC3D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4810988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81062-0890-4B16-BDD8-E9E299178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Pearl Brands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DFE906-6757-4001-AEA5-6BC61F63BE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483722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B1C1D9-D00C-40DF-9183-04FFF2DC6B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11C2A1-3AF8-4DD1-8947-AAEDB383D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409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33D4C-7861-4D60-A141-15CCB506E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Pearl Brands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57C584D-255D-4766-A61F-3876FCB4243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154831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06A53E-482D-4FE1-9638-C4D4A188DD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BE93E0-5852-4565-8F67-2E8D6978B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9981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2A677-BEAE-4178-B560-1E8300FB0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Pearl Brands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BFC3B6D-B97D-44FE-B15D-5166078BDC2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698864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9F627B-A8D9-44DC-B290-E5AB17DDD7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7F53B4-E8C0-408A-92E3-61786DF92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81316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7A6BC-07A3-4407-94C0-C2A3EB402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Pearl Brands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FFE748-5601-4F58-9BD9-7FBAFC5383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813847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6A8710-8749-416B-89F1-AB0AB9D133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F24B0E-3816-4A85-BBC2-BFC457732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60351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6CF24-EC3A-41A4-AC59-A0240A800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People Talking About This | Pearl Brands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877972-E9B6-4D7B-BF87-A2C460A87C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935579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5D1181-32FA-4103-BBE7-2731318E95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353546-DD22-428D-B199-D182FC40A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64557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23E0B-7E17-46AD-B724-C44C1FF03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Likes Per Post | Pearl Brands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68AFB9C-5485-427D-AA65-0AE3599E51A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036981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E05D78-6437-4537-ACB4-40241D0650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F9E9E3-4F50-4ABD-8E42-A1DB12C5A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8620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0A693C-BAC3-43C9-ACD4-328118ADE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Comments Per Post | Pearl Brands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DC8C795-C658-46A4-A584-8F0184C12F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347320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998206-577B-4B2E-B44F-0DA01C1299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61690D-199A-4832-92E0-19E132CC2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0276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F631F-3BED-4369-BD5E-70E6BC552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Shares Per Post | Pearl Brands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4A51B2D-6255-4FCE-B5B2-918ABF7C69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042434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BBDB92-B885-4465-A22C-B5D8E4B7CF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29A74E-CBD2-422B-A5BE-FD8DBB1377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0311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91640-C0CC-4432-8398-CFCA2E501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Pearl Brands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57C21C0-B07B-420A-B34B-38C58D743CC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041579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83FB41-F9D3-4687-9679-6B08F58C75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DA279C-AE53-4BD1-85C1-E4A96328D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37315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77563-CBE6-4F00-AD3D-037D5E3CF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Pearl Brands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73F6611-B7F6-4052-9A2D-EF372D654D2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357574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6C0194-0B7E-4168-8365-759D7393C9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1185B5-AFFC-4707-9E60-1BDA3957B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02825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DFCCC-BEDE-4737-BF7B-BD2A31CF0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Lost | Pearl Brands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1AACFB-19E5-44EA-9712-185FAA5236E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275463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17DD13-94AE-41B4-886B-09977499AE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F43CD3-4A06-4CBB-8278-F9D7AF874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52659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948C7-0C91-4829-95F6-7D0148D71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Pearl Brands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0F9BB0A-39AE-4F91-A10A-30737A9975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54249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9D2ED8-74B0-416B-9EE0-6F300E1339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FA74B2-9CE4-4E35-945A-B2D5E9AC4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11814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3EAF7-E4FF-4047-BE2F-ADADAB5F4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 | Pearl Brands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6BD8C4-8A07-4F2C-8116-CC7E0B8253B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345010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9BDE27-3F6E-48F1-BA9A-ED1A53CB23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73D4DB-C8EB-486C-AF96-2D61F7B11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07430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436A5-03FC-4556-8523-EBDDF94A3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| Pearl Brands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625B1B-852A-4BBA-80B8-E66FEB81D7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133083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5683BB-2808-4D41-A303-4FD5629639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BCAD16-B839-438F-AE4E-7440B109B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4988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96B0E-5DAB-4DAA-8C41-EB0349F14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Hide Clicks | Pearl Brands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4E5FF9-AC70-4D4E-801B-23A462F584C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450750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14A3F0-D6C0-43CE-8815-E649FE23A6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031F60-1BD9-4F62-8B58-AADFE8E5C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79868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867EE-B56C-4431-8937-71B7599F46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Hide All Clicks | Pearl Brands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2885B49-C9F3-4ADD-A61B-5A8BBBFBC8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211905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0F80D1-9DAF-444A-B051-D9D2EDBABF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C48CAC-A5CD-457D-AF34-77159DA25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7978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175B1-EC05-4456-91A4-D6E905B13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Unlike Clicks | Pearl Brands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169E22-FE59-40DA-8C24-27B060FA2F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92214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676DCE-D526-4E36-BE60-FC564442E9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465D38-D531-4B10-AA1E-EF89DE879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44572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7DBA1-023C-4F50-BE3B-92C952C25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Spam Report Clicks | Pearl Brands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6F1573-538C-4B8D-8EAC-5D577397D8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948797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6920FC-AA4E-4D47-970E-BE5DAD9D3E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3BC1AC-D175-4D33-9A24-7718A907A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3494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179BA-B3BF-4EB7-8633-005E3E66B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Pearl Brands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248368-AAEB-4013-A16B-68841F694E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09291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3FD077-933A-4931-A9AC-29E3995071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576C50-7D43-4B42-8DA7-98F693E27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6279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5FBEBD-40E0-4DCF-8B7A-9ADBE4B76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Lost | Pearl Brands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4BAEB70-364D-4087-98EE-C6DB4FD3B1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623933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80634A-A413-43E9-89F6-D2DB014A07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D22344-7C77-4A84-8818-F220204EB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361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0B264-6A26-407B-A9A1-6FBAF3FA3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Unlike Clicks | Pearl Brands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D37CE3-AA53-40B6-9B14-9BBA02D830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55629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EB139F-E211-4001-AE74-BA20BA43DB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F4A4EF-CBF0-4FF0-95E6-04F82130C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64590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8D949-C7E9-4B0F-8B4C-F9CA1317E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Following Change | Pearl Brands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CFD7ED-6745-455D-8635-4386A13E94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909626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40E8F7-EDF6-433D-AA20-6083F8C688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109877-301B-404C-9FFD-7709E181D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90671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2478E-6263-4F31-A663-B4BB7DAF5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Pearl Brands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4F4B48-72BA-48DF-83DB-2D16541155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065281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180DCD-6E09-4007-A590-189343DDD9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BD4B2A-6094-4FDC-8412-0F55E2531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16240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8EBA1-C8C1-460F-B394-EAEEB5FC7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Reactions Per Post | Pearl Brands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2DA1296-8352-4E96-B734-42B81882C13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739683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6D7FB1-FA10-4806-9988-48634B327C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BC6B0C-1C74-459A-A760-B7A12F014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72135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5C59E-3C3F-48EA-AE37-8B3C71DF9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Pearl Brands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0C94A1-88A2-4F4D-8404-5410886C81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774632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EE0ED6-6268-4CA6-904B-050192F860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2BE1FC-6C3C-4AF4-9AC5-5A4252CD7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0417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EB9E5-B87E-4837-B31D-54E7F4C27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| Pearl Brands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CA6B66-AF70-40B5-A7C9-E306C82B1A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43538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9000108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123683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53399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32725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34189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6471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Fashionablebox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Zahar Lingerie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27021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A7A530-2DC7-474A-98FA-9A5E96079E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9611934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57109-CE59-4261-A84E-832B207BF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 | Pearl Brands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3CB76D3-C2AD-4199-81C2-0B39C1C23B0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256861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013B9A-CDE2-4E2F-8227-C09C1FE6F9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82CCCC-FF56-4413-9796-061D695B3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987926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C7170-ECFD-4351-B08D-600CB81EF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 Distribution | Pearl Brands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2E65EF-00AE-4983-A6C7-2CBF211473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933847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F086E7-07EB-47E7-8E5C-367BB51960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790ECE-1E3B-4B45-AF74-10FE8269A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49155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36671-565C-4257-87E1-DA52712AF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Pearl Brands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397151-9FCA-4C4D-9A0C-27B01BE5FF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97873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11014919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6478613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0959220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6176499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042249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6236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3762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Armenia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-14.3 %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3601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Angola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4642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6959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865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5006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297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Bahrain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4861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1698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10473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E940DD-DD9C-43DE-B3F9-88F912ED29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59867131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5620B-E5FC-42F6-A5FB-A9BDD76E1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Pearl Brands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8DAA55-7F14-4AE3-9A61-E93890CDBC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35903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81951517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9677725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3017502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5370782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609156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309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-17.4 %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2998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Congo, The Democratic Republic of the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9580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813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Côte d’Ivoire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445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Cameroon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4927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7562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Cyprus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3957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1397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Djibouti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4636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Denmark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50157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636959-713E-4A25-8F57-D245AAF63D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418811057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70510-BCD0-48B8-9264-83A117320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Pearl Brands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DE8C32-CE4F-47C0-AFD5-58A6FB1875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4258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2918691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6952027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0800126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003036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937228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5134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6590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0292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988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Ethiopia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7213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58089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4A8AFF-5C1A-4F49-8B8D-E1E8654F85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3216625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1385</Words>
  <Application>Microsoft Office PowerPoint</Application>
  <PresentationFormat>On-screen Show (4:3)</PresentationFormat>
  <Paragraphs>629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1" baseType="lpstr">
      <vt:lpstr>Calibri</vt:lpstr>
      <vt:lpstr>Arial</vt:lpstr>
      <vt:lpstr>quintly_template</vt:lpstr>
      <vt:lpstr>My Dashboard</vt:lpstr>
      <vt:lpstr>Facebook Key Metrics Table | Pearl Brands</vt:lpstr>
      <vt:lpstr>Facebook Fans Table | Pearl Brands</vt:lpstr>
      <vt:lpstr>Facebook Own Posts Table | Pearl Brands - 1 of 4</vt:lpstr>
      <vt:lpstr>Facebook Own Posts Table | Pearl Brands - 2 of 4</vt:lpstr>
      <vt:lpstr>Facebook Own Posts Table | Pearl Brands - 3 of 4</vt:lpstr>
      <vt:lpstr>Facebook Own Posts Table | Pearl Brands - 4 of 4</vt:lpstr>
      <vt:lpstr>Facebook Fan Distribution | Pearl Brands</vt:lpstr>
      <vt:lpstr>Facebook Interactions Distribution | Pearl Brands</vt:lpstr>
      <vt:lpstr>Facebook Interaction Rate | Pearl Brands</vt:lpstr>
      <vt:lpstr>Facebook Interaction Rate By Post Type | Pearl Brands</vt:lpstr>
      <vt:lpstr>Facebook People Talking About This | Pearl Brands</vt:lpstr>
      <vt:lpstr>Facebook Average Likes Per Post | Pearl Brands</vt:lpstr>
      <vt:lpstr>Facebook Average Comments Per Post | Pearl Brands</vt:lpstr>
      <vt:lpstr>Facebook Average Shares Per Post | Pearl Brands</vt:lpstr>
      <vt:lpstr>Facebook Average Interactions Per Post | Pearl Brands</vt:lpstr>
      <vt:lpstr>Facebook Fans Total | Pearl Brands</vt:lpstr>
      <vt:lpstr>Facebook Fans Lost | Pearl Brands</vt:lpstr>
      <vt:lpstr>Facebook Reach | Pearl Brands</vt:lpstr>
      <vt:lpstr>Facebook Engaged Users | Pearl Brands</vt:lpstr>
      <vt:lpstr>Facebook Page Views | Pearl Brands</vt:lpstr>
      <vt:lpstr>Facebook Hide Clicks | Pearl Brands</vt:lpstr>
      <vt:lpstr>Facebook Hide All Clicks | Pearl Brands</vt:lpstr>
      <vt:lpstr>Facebook Page Unlike Clicks | Pearl Brands</vt:lpstr>
      <vt:lpstr>Facebook Spam Report Clicks | Pearl Brands</vt:lpstr>
      <vt:lpstr>Facebook Fans Total | Pearl Brands</vt:lpstr>
      <vt:lpstr>Facebook Fans Lost | Pearl Brands</vt:lpstr>
      <vt:lpstr>Facebook Page Unlike Clicks | Pearl Brands</vt:lpstr>
      <vt:lpstr>Instagram Following Change | Pearl Brands</vt:lpstr>
      <vt:lpstr>Instagram Interaction Rate By Weekday | Pearl Brands</vt:lpstr>
      <vt:lpstr>Facebook Average Reactions Per Post | Pearl Brands</vt:lpstr>
      <vt:lpstr>Facebook Average Interactions Per Post | Pearl Brands</vt:lpstr>
      <vt:lpstr>Facebook Key Influencers | Pearl Brands</vt:lpstr>
      <vt:lpstr>Facebook Response Times | Pearl Brands</vt:lpstr>
      <vt:lpstr>Facebook Response Times Distribution | Pearl Brands</vt:lpstr>
      <vt:lpstr>Facebook Fans By Country Table | Pearl Brands - 1 of 3</vt:lpstr>
      <vt:lpstr>Facebook Fans By Country Table | Pearl Brands - 2 of 3</vt:lpstr>
      <vt:lpstr>Facebook Fans By Country Table | Pearl Brands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Dashboard</dc:title>
  <dc:creator>Administrator</dc:creator>
  <cp:lastModifiedBy>Administrator</cp:lastModifiedBy>
  <cp:revision>1</cp:revision>
  <dcterms:created xsi:type="dcterms:W3CDTF">2018-10-02T07:53:23Z</dcterms:created>
  <dcterms:modified xsi:type="dcterms:W3CDTF">2018-10-02T07:56:36Z</dcterms:modified>
</cp:coreProperties>
</file>