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184</c:v>
                </c:pt>
              </c:numCache>
            </c:numRef>
          </c:val>
          <c:extLst>
            <c:ext xmlns:c16="http://schemas.microsoft.com/office/drawing/2014/chart" uri="{C3380CC4-5D6E-409C-BE32-E72D297353CC}">
              <c16:uniqueId val="{00000000-4C64-4E82-9985-B08C0DD6CB3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1</c:v>
                </c:pt>
              </c:numCache>
            </c:numRef>
          </c:val>
          <c:extLst>
            <c:ext xmlns:c16="http://schemas.microsoft.com/office/drawing/2014/chart" uri="{C3380CC4-5D6E-409C-BE32-E72D297353CC}">
              <c16:uniqueId val="{00000001-4C64-4E82-9985-B08C0DD6CB3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4C64-4E82-9985-B08C0DD6CB3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4C64-4E82-9985-B08C0DD6CB3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4C64-4E82-9985-B08C0DD6CB3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4C64-4E82-9985-B08C0DD6CB3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14</c:v>
                </c:pt>
              </c:numCache>
            </c:numRef>
          </c:val>
          <c:extLst>
            <c:ext xmlns:c16="http://schemas.microsoft.com/office/drawing/2014/chart" uri="{C3380CC4-5D6E-409C-BE32-E72D297353CC}">
              <c16:uniqueId val="{00000006-4C64-4E82-9985-B08C0DD6CB3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0</c:v>
                </c:pt>
              </c:numCache>
            </c:numRef>
          </c:val>
          <c:extLst>
            <c:ext xmlns:c16="http://schemas.microsoft.com/office/drawing/2014/chart" uri="{C3380CC4-5D6E-409C-BE32-E72D297353CC}">
              <c16:uniqueId val="{00000007-4C64-4E82-9985-B08C0DD6CB3D}"/>
            </c:ext>
          </c:extLst>
        </c:ser>
        <c:dLbls>
          <c:showLegendKey val="0"/>
          <c:showVal val="0"/>
          <c:showCatName val="0"/>
          <c:showSerName val="0"/>
          <c:showPercent val="0"/>
          <c:showBubbleSize val="0"/>
        </c:dLbls>
        <c:gapWidth val="150"/>
        <c:overlap val="100"/>
        <c:axId val="349268720"/>
        <c:axId val="349269704"/>
      </c:barChart>
      <c:catAx>
        <c:axId val="34926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69704"/>
        <c:crosses val="autoZero"/>
        <c:auto val="1"/>
        <c:lblAlgn val="ctr"/>
        <c:lblOffset val="100"/>
        <c:noMultiLvlLbl val="0"/>
      </c:catAx>
      <c:valAx>
        <c:axId val="349269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6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1.8057060310581002E-2</c:v>
                </c:pt>
                <c:pt idx="1">
                  <c:v>1.5048456028410999E-2</c:v>
                </c:pt>
                <c:pt idx="2">
                  <c:v>5.4177702865398997E-2</c:v>
                </c:pt>
                <c:pt idx="3">
                  <c:v>1.8061408789886001E-2</c:v>
                </c:pt>
                <c:pt idx="4">
                  <c:v>2.4081878386513999E-2</c:v>
                </c:pt>
                <c:pt idx="5">
                  <c:v>1.5052080197482999E-2</c:v>
                </c:pt>
                <c:pt idx="6">
                  <c:v>9.0312481184899995E-3</c:v>
                </c:pt>
                <c:pt idx="7">
                  <c:v>1.8062496236979999E-2</c:v>
                </c:pt>
                <c:pt idx="8">
                  <c:v>3.0100535789537E-3</c:v>
                </c:pt>
                <c:pt idx="9">
                  <c:v>1.5048456028410999E-2</c:v>
                </c:pt>
                <c:pt idx="10">
                  <c:v>3.9125985673869997E-2</c:v>
                </c:pt>
                <c:pt idx="11">
                  <c:v>9.0285301552907003E-3</c:v>
                </c:pt>
                <c:pt idx="12">
                  <c:v>2.1066570362345001E-2</c:v>
                </c:pt>
                <c:pt idx="13">
                  <c:v>9.0285301552907003E-3</c:v>
                </c:pt>
                <c:pt idx="14">
                  <c:v>2.006340034509E-2</c:v>
                </c:pt>
                <c:pt idx="15">
                  <c:v>1.2037315678603999E-2</c:v>
                </c:pt>
                <c:pt idx="16">
                  <c:v>2.1064034665383001E-2</c:v>
                </c:pt>
                <c:pt idx="17">
                  <c:v>1.5043928270550001E-2</c:v>
                </c:pt>
                <c:pt idx="18">
                  <c:v>2.1062767045795999E-2</c:v>
                </c:pt>
                <c:pt idx="19">
                  <c:v>2.4073182474722999E-2</c:v>
                </c:pt>
                <c:pt idx="20">
                  <c:v>3.6111947035810998E-2</c:v>
                </c:pt>
                <c:pt idx="21">
                  <c:v>1.8058147234094001E-2</c:v>
                </c:pt>
                <c:pt idx="22">
                  <c:v>1.2038764822729E-2</c:v>
                </c:pt>
                <c:pt idx="23">
                  <c:v>1.8057060310581002E-2</c:v>
                </c:pt>
                <c:pt idx="24">
                  <c:v>1.2038764822729E-2</c:v>
                </c:pt>
                <c:pt idx="25">
                  <c:v>1.5050267894768999E-2</c:v>
                </c:pt>
                <c:pt idx="26">
                  <c:v>2.4084778420039001E-2</c:v>
                </c:pt>
                <c:pt idx="27">
                  <c:v>3.3116570327552997E-2</c:v>
                </c:pt>
                <c:pt idx="28">
                  <c:v>1.2041664157987001E-2</c:v>
                </c:pt>
                <c:pt idx="29">
                  <c:v>1.8060321473722E-2</c:v>
                </c:pt>
                <c:pt idx="30">
                  <c:v>1.8055973517905999E-2</c:v>
                </c:pt>
              </c:numCache>
            </c:numRef>
          </c:val>
          <c:smooth val="0"/>
          <c:extLst>
            <c:ext xmlns:c16="http://schemas.microsoft.com/office/drawing/2014/chart" uri="{C3380CC4-5D6E-409C-BE32-E72D297353CC}">
              <c16:uniqueId val="{00000000-7F95-4E03-8639-16D41B38D6C2}"/>
            </c:ext>
          </c:extLst>
        </c:ser>
        <c:dLbls>
          <c:showLegendKey val="0"/>
          <c:showVal val="0"/>
          <c:showCatName val="0"/>
          <c:showSerName val="0"/>
          <c:showPercent val="0"/>
          <c:showBubbleSize val="0"/>
        </c:dLbls>
        <c:smooth val="0"/>
        <c:axId val="362095512"/>
        <c:axId val="362098136"/>
      </c:lineChart>
      <c:dateAx>
        <c:axId val="36209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98136"/>
        <c:crosses val="autoZero"/>
        <c:auto val="1"/>
        <c:lblOffset val="100"/>
        <c:baseTimeUnit val="days"/>
      </c:dateAx>
      <c:valAx>
        <c:axId val="36209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9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1.8738041879973001E-2</c:v>
                </c:pt>
                <c:pt idx="1">
                  <c:v>3.6114120621163003E-2</c:v>
                </c:pt>
              </c:numCache>
            </c:numRef>
          </c:val>
          <c:extLst>
            <c:ext xmlns:c16="http://schemas.microsoft.com/office/drawing/2014/chart" uri="{C3380CC4-5D6E-409C-BE32-E72D297353CC}">
              <c16:uniqueId val="{00000000-4CC9-4D96-8633-745BC2D92DDB}"/>
            </c:ext>
          </c:extLst>
        </c:ser>
        <c:dLbls>
          <c:showLegendKey val="0"/>
          <c:showVal val="0"/>
          <c:showCatName val="0"/>
          <c:showSerName val="0"/>
          <c:showPercent val="0"/>
          <c:showBubbleSize val="0"/>
        </c:dLbls>
        <c:gapWidth val="219"/>
        <c:overlap val="-27"/>
        <c:axId val="362102072"/>
        <c:axId val="362100104"/>
      </c:barChart>
      <c:catAx>
        <c:axId val="36210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00104"/>
        <c:crosses val="autoZero"/>
        <c:auto val="1"/>
        <c:lblAlgn val="ctr"/>
        <c:lblOffset val="100"/>
        <c:noMultiLvlLbl val="0"/>
      </c:catAx>
      <c:valAx>
        <c:axId val="36210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0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3</c:v>
                </c:pt>
                <c:pt idx="1">
                  <c:v>2</c:v>
                </c:pt>
                <c:pt idx="2">
                  <c:v>9</c:v>
                </c:pt>
                <c:pt idx="3">
                  <c:v>3</c:v>
                </c:pt>
                <c:pt idx="4">
                  <c:v>4</c:v>
                </c:pt>
                <c:pt idx="5">
                  <c:v>2</c:v>
                </c:pt>
                <c:pt idx="6">
                  <c:v>1</c:v>
                </c:pt>
                <c:pt idx="7">
                  <c:v>3</c:v>
                </c:pt>
                <c:pt idx="8">
                  <c:v>0</c:v>
                </c:pt>
                <c:pt idx="9">
                  <c:v>2</c:v>
                </c:pt>
                <c:pt idx="10">
                  <c:v>6</c:v>
                </c:pt>
                <c:pt idx="11">
                  <c:v>1</c:v>
                </c:pt>
                <c:pt idx="12">
                  <c:v>3</c:v>
                </c:pt>
                <c:pt idx="13">
                  <c:v>1</c:v>
                </c:pt>
                <c:pt idx="14">
                  <c:v>3</c:v>
                </c:pt>
                <c:pt idx="15">
                  <c:v>2</c:v>
                </c:pt>
                <c:pt idx="16">
                  <c:v>3</c:v>
                </c:pt>
                <c:pt idx="17">
                  <c:v>2</c:v>
                </c:pt>
                <c:pt idx="18">
                  <c:v>3</c:v>
                </c:pt>
                <c:pt idx="19">
                  <c:v>4</c:v>
                </c:pt>
                <c:pt idx="20">
                  <c:v>6</c:v>
                </c:pt>
                <c:pt idx="21">
                  <c:v>3</c:v>
                </c:pt>
                <c:pt idx="22">
                  <c:v>2</c:v>
                </c:pt>
                <c:pt idx="23">
                  <c:v>3</c:v>
                </c:pt>
                <c:pt idx="24">
                  <c:v>2</c:v>
                </c:pt>
                <c:pt idx="25">
                  <c:v>2</c:v>
                </c:pt>
                <c:pt idx="26">
                  <c:v>4</c:v>
                </c:pt>
                <c:pt idx="27">
                  <c:v>5</c:v>
                </c:pt>
                <c:pt idx="28">
                  <c:v>2</c:v>
                </c:pt>
                <c:pt idx="29">
                  <c:v>3</c:v>
                </c:pt>
                <c:pt idx="30">
                  <c:v>3</c:v>
                </c:pt>
              </c:numCache>
            </c:numRef>
          </c:val>
          <c:smooth val="0"/>
          <c:extLst>
            <c:ext xmlns:c16="http://schemas.microsoft.com/office/drawing/2014/chart" uri="{C3380CC4-5D6E-409C-BE32-E72D297353CC}">
              <c16:uniqueId val="{00000000-CB2B-4D17-B3BB-1C548FB1185E}"/>
            </c:ext>
          </c:extLst>
        </c:ser>
        <c:dLbls>
          <c:showLegendKey val="0"/>
          <c:showVal val="0"/>
          <c:showCatName val="0"/>
          <c:showSerName val="0"/>
          <c:showPercent val="0"/>
          <c:showBubbleSize val="0"/>
        </c:dLbls>
        <c:smooth val="0"/>
        <c:axId val="362107320"/>
        <c:axId val="362096496"/>
      </c:lineChart>
      <c:dateAx>
        <c:axId val="36210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96496"/>
        <c:crosses val="autoZero"/>
        <c:auto val="1"/>
        <c:lblOffset val="100"/>
        <c:baseTimeUnit val="days"/>
      </c:dateAx>
      <c:valAx>
        <c:axId val="36209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0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4</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9D3-4DF8-8405-95B0CE6E3949}"/>
            </c:ext>
          </c:extLst>
        </c:ser>
        <c:dLbls>
          <c:showLegendKey val="0"/>
          <c:showVal val="0"/>
          <c:showCatName val="0"/>
          <c:showSerName val="0"/>
          <c:showPercent val="0"/>
          <c:showBubbleSize val="0"/>
        </c:dLbls>
        <c:smooth val="0"/>
        <c:axId val="360356800"/>
        <c:axId val="360354504"/>
      </c:lineChart>
      <c:dateAx>
        <c:axId val="36035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54504"/>
        <c:crosses val="autoZero"/>
        <c:auto val="1"/>
        <c:lblOffset val="100"/>
        <c:baseTimeUnit val="days"/>
      </c:dateAx>
      <c:valAx>
        <c:axId val="36035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5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C9E-445B-BD48-9DE7AD7E1027}"/>
            </c:ext>
          </c:extLst>
        </c:ser>
        <c:dLbls>
          <c:showLegendKey val="0"/>
          <c:showVal val="0"/>
          <c:showCatName val="0"/>
          <c:showSerName val="0"/>
          <c:showPercent val="0"/>
          <c:showBubbleSize val="0"/>
        </c:dLbls>
        <c:smooth val="0"/>
        <c:axId val="349860360"/>
        <c:axId val="349853800"/>
      </c:lineChart>
      <c:dateAx>
        <c:axId val="34986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53800"/>
        <c:crosses val="autoZero"/>
        <c:auto val="1"/>
        <c:lblOffset val="100"/>
        <c:baseTimeUnit val="days"/>
      </c:dateAx>
      <c:valAx>
        <c:axId val="34985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6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15027</c:v>
                </c:pt>
                <c:pt idx="1">
                  <c:v>16286</c:v>
                </c:pt>
                <c:pt idx="2">
                  <c:v>16333</c:v>
                </c:pt>
                <c:pt idx="3">
                  <c:v>14687</c:v>
                </c:pt>
                <c:pt idx="4">
                  <c:v>17645</c:v>
                </c:pt>
                <c:pt idx="5">
                  <c:v>16676</c:v>
                </c:pt>
                <c:pt idx="6">
                  <c:v>16050</c:v>
                </c:pt>
                <c:pt idx="7">
                  <c:v>17157</c:v>
                </c:pt>
                <c:pt idx="8">
                  <c:v>14433</c:v>
                </c:pt>
                <c:pt idx="9">
                  <c:v>17117</c:v>
                </c:pt>
                <c:pt idx="10">
                  <c:v>18462</c:v>
                </c:pt>
                <c:pt idx="11">
                  <c:v>15877</c:v>
                </c:pt>
                <c:pt idx="12">
                  <c:v>13887</c:v>
                </c:pt>
                <c:pt idx="13">
                  <c:v>15318</c:v>
                </c:pt>
                <c:pt idx="14">
                  <c:v>15682</c:v>
                </c:pt>
                <c:pt idx="15">
                  <c:v>14212</c:v>
                </c:pt>
                <c:pt idx="16">
                  <c:v>13177</c:v>
                </c:pt>
                <c:pt idx="17">
                  <c:v>15210</c:v>
                </c:pt>
                <c:pt idx="18">
                  <c:v>15449</c:v>
                </c:pt>
                <c:pt idx="19">
                  <c:v>2487</c:v>
                </c:pt>
                <c:pt idx="20">
                  <c:v>163</c:v>
                </c:pt>
                <c:pt idx="21">
                  <c:v>251</c:v>
                </c:pt>
                <c:pt idx="22">
                  <c:v>278</c:v>
                </c:pt>
                <c:pt idx="23">
                  <c:v>301</c:v>
                </c:pt>
                <c:pt idx="24">
                  <c:v>205</c:v>
                </c:pt>
                <c:pt idx="25">
                  <c:v>181</c:v>
                </c:pt>
                <c:pt idx="26">
                  <c:v>326</c:v>
                </c:pt>
                <c:pt idx="27">
                  <c:v>12798</c:v>
                </c:pt>
                <c:pt idx="28">
                  <c:v>21429</c:v>
                </c:pt>
                <c:pt idx="29">
                  <c:v>22169</c:v>
                </c:pt>
                <c:pt idx="30">
                  <c:v>24336</c:v>
                </c:pt>
              </c:numCache>
            </c:numRef>
          </c:val>
          <c:smooth val="0"/>
          <c:extLst>
            <c:ext xmlns:c16="http://schemas.microsoft.com/office/drawing/2014/chart" uri="{C3380CC4-5D6E-409C-BE32-E72D297353CC}">
              <c16:uniqueId val="{00000000-E9A7-4726-9F7F-1D30FF37E54B}"/>
            </c:ext>
          </c:extLst>
        </c:ser>
        <c:dLbls>
          <c:showLegendKey val="0"/>
          <c:showVal val="0"/>
          <c:showCatName val="0"/>
          <c:showSerName val="0"/>
          <c:showPercent val="0"/>
          <c:showBubbleSize val="0"/>
        </c:dLbls>
        <c:smooth val="0"/>
        <c:axId val="349852160"/>
        <c:axId val="349856096"/>
      </c:lineChart>
      <c:dateAx>
        <c:axId val="34985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56096"/>
        <c:crosses val="autoZero"/>
        <c:auto val="1"/>
        <c:lblOffset val="100"/>
        <c:baseTimeUnit val="days"/>
      </c:dateAx>
      <c:valAx>
        <c:axId val="34985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5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117</c:v>
                </c:pt>
                <c:pt idx="1">
                  <c:v>107</c:v>
                </c:pt>
                <c:pt idx="2">
                  <c:v>117</c:v>
                </c:pt>
                <c:pt idx="3">
                  <c:v>101</c:v>
                </c:pt>
                <c:pt idx="4">
                  <c:v>103</c:v>
                </c:pt>
                <c:pt idx="5">
                  <c:v>99</c:v>
                </c:pt>
                <c:pt idx="6">
                  <c:v>117</c:v>
                </c:pt>
                <c:pt idx="7">
                  <c:v>139</c:v>
                </c:pt>
                <c:pt idx="8">
                  <c:v>84</c:v>
                </c:pt>
                <c:pt idx="9">
                  <c:v>114</c:v>
                </c:pt>
                <c:pt idx="10">
                  <c:v>109</c:v>
                </c:pt>
                <c:pt idx="11">
                  <c:v>98</c:v>
                </c:pt>
                <c:pt idx="12">
                  <c:v>85</c:v>
                </c:pt>
                <c:pt idx="13">
                  <c:v>66</c:v>
                </c:pt>
                <c:pt idx="14">
                  <c:v>97</c:v>
                </c:pt>
                <c:pt idx="15">
                  <c:v>65</c:v>
                </c:pt>
                <c:pt idx="16">
                  <c:v>96</c:v>
                </c:pt>
                <c:pt idx="17">
                  <c:v>98</c:v>
                </c:pt>
                <c:pt idx="18">
                  <c:v>99</c:v>
                </c:pt>
                <c:pt idx="19">
                  <c:v>24</c:v>
                </c:pt>
                <c:pt idx="20">
                  <c:v>7</c:v>
                </c:pt>
                <c:pt idx="21">
                  <c:v>13</c:v>
                </c:pt>
                <c:pt idx="22">
                  <c:v>7</c:v>
                </c:pt>
                <c:pt idx="23">
                  <c:v>11</c:v>
                </c:pt>
                <c:pt idx="24">
                  <c:v>8</c:v>
                </c:pt>
                <c:pt idx="25">
                  <c:v>4</c:v>
                </c:pt>
                <c:pt idx="26">
                  <c:v>19</c:v>
                </c:pt>
                <c:pt idx="27">
                  <c:v>283</c:v>
                </c:pt>
                <c:pt idx="28">
                  <c:v>400</c:v>
                </c:pt>
                <c:pt idx="29">
                  <c:v>466</c:v>
                </c:pt>
                <c:pt idx="30">
                  <c:v>441</c:v>
                </c:pt>
              </c:numCache>
            </c:numRef>
          </c:val>
          <c:smooth val="0"/>
          <c:extLst>
            <c:ext xmlns:c16="http://schemas.microsoft.com/office/drawing/2014/chart" uri="{C3380CC4-5D6E-409C-BE32-E72D297353CC}">
              <c16:uniqueId val="{00000000-A823-471E-B82E-49FB6046847A}"/>
            </c:ext>
          </c:extLst>
        </c:ser>
        <c:dLbls>
          <c:showLegendKey val="0"/>
          <c:showVal val="0"/>
          <c:showCatName val="0"/>
          <c:showSerName val="0"/>
          <c:showPercent val="0"/>
          <c:showBubbleSize val="0"/>
        </c:dLbls>
        <c:smooth val="0"/>
        <c:axId val="349865936"/>
        <c:axId val="349863640"/>
      </c:lineChart>
      <c:dateAx>
        <c:axId val="34986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63640"/>
        <c:crosses val="autoZero"/>
        <c:auto val="1"/>
        <c:lblOffset val="100"/>
        <c:baseTimeUnit val="days"/>
      </c:dateAx>
      <c:valAx>
        <c:axId val="34986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6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A2C-4F4E-8CF2-49C802727D33}"/>
            </c:ext>
          </c:extLst>
        </c:ser>
        <c:dLbls>
          <c:showLegendKey val="0"/>
          <c:showVal val="0"/>
          <c:showCatName val="0"/>
          <c:showSerName val="0"/>
          <c:showPercent val="0"/>
          <c:showBubbleSize val="0"/>
        </c:dLbls>
        <c:smooth val="0"/>
        <c:axId val="297841864"/>
        <c:axId val="297842848"/>
      </c:lineChart>
      <c:dateAx>
        <c:axId val="29784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42848"/>
        <c:crosses val="autoZero"/>
        <c:auto val="1"/>
        <c:lblOffset val="100"/>
        <c:baseTimeUnit val="days"/>
      </c:dateAx>
      <c:valAx>
        <c:axId val="29784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4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1</c:v>
                </c:pt>
                <c:pt idx="2">
                  <c:v>1</c:v>
                </c:pt>
                <c:pt idx="3">
                  <c:v>0</c:v>
                </c:pt>
                <c:pt idx="4">
                  <c:v>0</c:v>
                </c:pt>
                <c:pt idx="5">
                  <c:v>0</c:v>
                </c:pt>
                <c:pt idx="6">
                  <c:v>0</c:v>
                </c:pt>
                <c:pt idx="7">
                  <c:v>0</c:v>
                </c:pt>
                <c:pt idx="8">
                  <c:v>1</c:v>
                </c:pt>
                <c:pt idx="9">
                  <c:v>0</c:v>
                </c:pt>
                <c:pt idx="10">
                  <c:v>0</c:v>
                </c:pt>
                <c:pt idx="11">
                  <c:v>0</c:v>
                </c:pt>
                <c:pt idx="12">
                  <c:v>1</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9A7-400D-AF25-E99571200DD7}"/>
            </c:ext>
          </c:extLst>
        </c:ser>
        <c:dLbls>
          <c:showLegendKey val="0"/>
          <c:showVal val="0"/>
          <c:showCatName val="0"/>
          <c:showSerName val="0"/>
          <c:showPercent val="0"/>
          <c:showBubbleSize val="0"/>
        </c:dLbls>
        <c:smooth val="0"/>
        <c:axId val="357192408"/>
        <c:axId val="357197328"/>
      </c:lineChart>
      <c:dateAx>
        <c:axId val="35719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97328"/>
        <c:crosses val="autoZero"/>
        <c:auto val="1"/>
        <c:lblOffset val="100"/>
        <c:baseTimeUnit val="days"/>
      </c:dateAx>
      <c:valAx>
        <c:axId val="35719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9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33FF-A366-4044-939D-D78EEC107040}"/>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F31B407F-0838-45D8-B797-FB9BC9A0D9E7}"/>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316001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613BB-8D2A-4460-B9D8-D7D95F55555C}"/>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9357D2B1-7C91-4870-8E61-FC576BC7A029}"/>
              </a:ext>
            </a:extLst>
          </p:cNvPr>
          <p:cNvGraphicFramePr>
            <a:graphicFrameLocks noGrp="1"/>
          </p:cNvGraphicFramePr>
          <p:nvPr>
            <p:ph type="tbl" sz="quarter" idx="13"/>
            <p:extLst>
              <p:ext uri="{D42A27DB-BD31-4B8C-83A1-F6EECF244321}">
                <p14:modId xmlns:p14="http://schemas.microsoft.com/office/powerpoint/2010/main" val="351158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930311596"/>
                    </a:ext>
                  </a:extLst>
                </a:gridCol>
                <a:gridCol w="263347">
                  <a:extLst>
                    <a:ext uri="{9D8B030D-6E8A-4147-A177-3AD203B41FA5}">
                      <a16:colId xmlns:a16="http://schemas.microsoft.com/office/drawing/2014/main" val="2874780925"/>
                    </a:ext>
                  </a:extLst>
                </a:gridCol>
                <a:gridCol w="263347">
                  <a:extLst>
                    <a:ext uri="{9D8B030D-6E8A-4147-A177-3AD203B41FA5}">
                      <a16:colId xmlns:a16="http://schemas.microsoft.com/office/drawing/2014/main" val="2093034060"/>
                    </a:ext>
                  </a:extLst>
                </a:gridCol>
                <a:gridCol w="263347">
                  <a:extLst>
                    <a:ext uri="{9D8B030D-6E8A-4147-A177-3AD203B41FA5}">
                      <a16:colId xmlns:a16="http://schemas.microsoft.com/office/drawing/2014/main" val="3453010907"/>
                    </a:ext>
                  </a:extLst>
                </a:gridCol>
                <a:gridCol w="263347">
                  <a:extLst>
                    <a:ext uri="{9D8B030D-6E8A-4147-A177-3AD203B41FA5}">
                      <a16:colId xmlns:a16="http://schemas.microsoft.com/office/drawing/2014/main" val="2600393448"/>
                    </a:ext>
                  </a:extLst>
                </a:gridCol>
                <a:gridCol w="263347">
                  <a:extLst>
                    <a:ext uri="{9D8B030D-6E8A-4147-A177-3AD203B41FA5}">
                      <a16:colId xmlns:a16="http://schemas.microsoft.com/office/drawing/2014/main" val="2615750318"/>
                    </a:ext>
                  </a:extLst>
                </a:gridCol>
                <a:gridCol w="263347">
                  <a:extLst>
                    <a:ext uri="{9D8B030D-6E8A-4147-A177-3AD203B41FA5}">
                      <a16:colId xmlns:a16="http://schemas.microsoft.com/office/drawing/2014/main" val="4279844863"/>
                    </a:ext>
                  </a:extLst>
                </a:gridCol>
                <a:gridCol w="263347">
                  <a:extLst>
                    <a:ext uri="{9D8B030D-6E8A-4147-A177-3AD203B41FA5}">
                      <a16:colId xmlns:a16="http://schemas.microsoft.com/office/drawing/2014/main" val="2456289889"/>
                    </a:ext>
                  </a:extLst>
                </a:gridCol>
                <a:gridCol w="263347">
                  <a:extLst>
                    <a:ext uri="{9D8B030D-6E8A-4147-A177-3AD203B41FA5}">
                      <a16:colId xmlns:a16="http://schemas.microsoft.com/office/drawing/2014/main" val="2820466292"/>
                    </a:ext>
                  </a:extLst>
                </a:gridCol>
                <a:gridCol w="263347">
                  <a:extLst>
                    <a:ext uri="{9D8B030D-6E8A-4147-A177-3AD203B41FA5}">
                      <a16:colId xmlns:a16="http://schemas.microsoft.com/office/drawing/2014/main" val="1932300358"/>
                    </a:ext>
                  </a:extLst>
                </a:gridCol>
                <a:gridCol w="263347">
                  <a:extLst>
                    <a:ext uri="{9D8B030D-6E8A-4147-A177-3AD203B41FA5}">
                      <a16:colId xmlns:a16="http://schemas.microsoft.com/office/drawing/2014/main" val="3511128479"/>
                    </a:ext>
                  </a:extLst>
                </a:gridCol>
                <a:gridCol w="263347">
                  <a:extLst>
                    <a:ext uri="{9D8B030D-6E8A-4147-A177-3AD203B41FA5}">
                      <a16:colId xmlns:a16="http://schemas.microsoft.com/office/drawing/2014/main" val="782205103"/>
                    </a:ext>
                  </a:extLst>
                </a:gridCol>
                <a:gridCol w="263347">
                  <a:extLst>
                    <a:ext uri="{9D8B030D-6E8A-4147-A177-3AD203B41FA5}">
                      <a16:colId xmlns:a16="http://schemas.microsoft.com/office/drawing/2014/main" val="2524339475"/>
                    </a:ext>
                  </a:extLst>
                </a:gridCol>
                <a:gridCol w="263347">
                  <a:extLst>
                    <a:ext uri="{9D8B030D-6E8A-4147-A177-3AD203B41FA5}">
                      <a16:colId xmlns:a16="http://schemas.microsoft.com/office/drawing/2014/main" val="2933731412"/>
                    </a:ext>
                  </a:extLst>
                </a:gridCol>
                <a:gridCol w="263347">
                  <a:extLst>
                    <a:ext uri="{9D8B030D-6E8A-4147-A177-3AD203B41FA5}">
                      <a16:colId xmlns:a16="http://schemas.microsoft.com/office/drawing/2014/main" val="2823947404"/>
                    </a:ext>
                  </a:extLst>
                </a:gridCol>
                <a:gridCol w="263347">
                  <a:extLst>
                    <a:ext uri="{9D8B030D-6E8A-4147-A177-3AD203B41FA5}">
                      <a16:colId xmlns:a16="http://schemas.microsoft.com/office/drawing/2014/main" val="2455288381"/>
                    </a:ext>
                  </a:extLst>
                </a:gridCol>
                <a:gridCol w="263347">
                  <a:extLst>
                    <a:ext uri="{9D8B030D-6E8A-4147-A177-3AD203B41FA5}">
                      <a16:colId xmlns:a16="http://schemas.microsoft.com/office/drawing/2014/main" val="2809045392"/>
                    </a:ext>
                  </a:extLst>
                </a:gridCol>
                <a:gridCol w="263347">
                  <a:extLst>
                    <a:ext uri="{9D8B030D-6E8A-4147-A177-3AD203B41FA5}">
                      <a16:colId xmlns:a16="http://schemas.microsoft.com/office/drawing/2014/main" val="1739466315"/>
                    </a:ext>
                  </a:extLst>
                </a:gridCol>
                <a:gridCol w="263347">
                  <a:extLst>
                    <a:ext uri="{9D8B030D-6E8A-4147-A177-3AD203B41FA5}">
                      <a16:colId xmlns:a16="http://schemas.microsoft.com/office/drawing/2014/main" val="1493216278"/>
                    </a:ext>
                  </a:extLst>
                </a:gridCol>
                <a:gridCol w="263347">
                  <a:extLst>
                    <a:ext uri="{9D8B030D-6E8A-4147-A177-3AD203B41FA5}">
                      <a16:colId xmlns:a16="http://schemas.microsoft.com/office/drawing/2014/main" val="248359479"/>
                    </a:ext>
                  </a:extLst>
                </a:gridCol>
                <a:gridCol w="263347">
                  <a:extLst>
                    <a:ext uri="{9D8B030D-6E8A-4147-A177-3AD203B41FA5}">
                      <a16:colId xmlns:a16="http://schemas.microsoft.com/office/drawing/2014/main" val="2089037919"/>
                    </a:ext>
                  </a:extLst>
                </a:gridCol>
                <a:gridCol w="263347">
                  <a:extLst>
                    <a:ext uri="{9D8B030D-6E8A-4147-A177-3AD203B41FA5}">
                      <a16:colId xmlns:a16="http://schemas.microsoft.com/office/drawing/2014/main" val="1633845931"/>
                    </a:ext>
                  </a:extLst>
                </a:gridCol>
                <a:gridCol w="263347">
                  <a:extLst>
                    <a:ext uri="{9D8B030D-6E8A-4147-A177-3AD203B41FA5}">
                      <a16:colId xmlns:a16="http://schemas.microsoft.com/office/drawing/2014/main" val="1868596908"/>
                    </a:ext>
                  </a:extLst>
                </a:gridCol>
                <a:gridCol w="263347">
                  <a:extLst>
                    <a:ext uri="{9D8B030D-6E8A-4147-A177-3AD203B41FA5}">
                      <a16:colId xmlns:a16="http://schemas.microsoft.com/office/drawing/2014/main" val="1765743733"/>
                    </a:ext>
                  </a:extLst>
                </a:gridCol>
                <a:gridCol w="263347">
                  <a:extLst>
                    <a:ext uri="{9D8B030D-6E8A-4147-A177-3AD203B41FA5}">
                      <a16:colId xmlns:a16="http://schemas.microsoft.com/office/drawing/2014/main" val="1297221408"/>
                    </a:ext>
                  </a:extLst>
                </a:gridCol>
                <a:gridCol w="263347">
                  <a:extLst>
                    <a:ext uri="{9D8B030D-6E8A-4147-A177-3AD203B41FA5}">
                      <a16:colId xmlns:a16="http://schemas.microsoft.com/office/drawing/2014/main" val="858706165"/>
                    </a:ext>
                  </a:extLst>
                </a:gridCol>
                <a:gridCol w="263347">
                  <a:extLst>
                    <a:ext uri="{9D8B030D-6E8A-4147-A177-3AD203B41FA5}">
                      <a16:colId xmlns:a16="http://schemas.microsoft.com/office/drawing/2014/main" val="3615522352"/>
                    </a:ext>
                  </a:extLst>
                </a:gridCol>
                <a:gridCol w="263347">
                  <a:extLst>
                    <a:ext uri="{9D8B030D-6E8A-4147-A177-3AD203B41FA5}">
                      <a16:colId xmlns:a16="http://schemas.microsoft.com/office/drawing/2014/main" val="4132234228"/>
                    </a:ext>
                  </a:extLst>
                </a:gridCol>
                <a:gridCol w="263347">
                  <a:extLst>
                    <a:ext uri="{9D8B030D-6E8A-4147-A177-3AD203B41FA5}">
                      <a16:colId xmlns:a16="http://schemas.microsoft.com/office/drawing/2014/main" val="1643619024"/>
                    </a:ext>
                  </a:extLst>
                </a:gridCol>
                <a:gridCol w="263347">
                  <a:extLst>
                    <a:ext uri="{9D8B030D-6E8A-4147-A177-3AD203B41FA5}">
                      <a16:colId xmlns:a16="http://schemas.microsoft.com/office/drawing/2014/main" val="693731908"/>
                    </a:ext>
                  </a:extLst>
                </a:gridCol>
                <a:gridCol w="263347">
                  <a:extLst>
                    <a:ext uri="{9D8B030D-6E8A-4147-A177-3AD203B41FA5}">
                      <a16:colId xmlns:a16="http://schemas.microsoft.com/office/drawing/2014/main" val="41706377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854771668"/>
                  </a:ext>
                </a:extLst>
              </a:tr>
              <a:tr h="370840">
                <a:tc>
                  <a:txBody>
                    <a:bodyPr/>
                    <a:lstStyle/>
                    <a:p>
                      <a:r>
                        <a:rPr lang="en-US" sz="1000"/>
                        <a:t>CITIES design and lifestyle store</a:t>
                      </a:r>
                    </a:p>
                  </a:txBody>
                  <a:tcPr/>
                </a:tc>
                <a:tc>
                  <a:txBody>
                    <a:bodyPr/>
                    <a:lstStyle/>
                    <a:p>
                      <a:r>
                        <a:rPr lang="en-US" sz="1000"/>
                        <a:t>16620</a:t>
                      </a:r>
                    </a:p>
                  </a:txBody>
                  <a:tcPr/>
                </a:tc>
                <a:tc>
                  <a:txBody>
                    <a:bodyPr/>
                    <a:lstStyle/>
                    <a:p>
                      <a:r>
                        <a:rPr lang="en-US" sz="1000"/>
                        <a:t>-5</a:t>
                      </a:r>
                    </a:p>
                  </a:txBody>
                  <a:tcPr/>
                </a:tc>
                <a:tc>
                  <a:txBody>
                    <a:bodyPr/>
                    <a:lstStyle/>
                    <a:p>
                      <a:r>
                        <a:rPr lang="en-US" sz="1000"/>
                        <a:t>57</a:t>
                      </a:r>
                    </a:p>
                  </a:txBody>
                  <a:tcPr/>
                </a:tc>
                <a:tc>
                  <a:txBody>
                    <a:bodyPr/>
                    <a:lstStyle/>
                    <a:p>
                      <a:r>
                        <a:rPr lang="en-US" sz="1000"/>
                        <a:t>26</a:t>
                      </a:r>
                    </a:p>
                  </a:txBody>
                  <a:tcPr/>
                </a:tc>
                <a:tc>
                  <a:txBody>
                    <a:bodyPr/>
                    <a:lstStyle/>
                    <a:p>
                      <a:r>
                        <a:rPr lang="en-US" sz="1000"/>
                        <a:t>11063.870967742</a:t>
                      </a:r>
                    </a:p>
                  </a:txBody>
                  <a:tcPr/>
                </a:tc>
                <a:tc>
                  <a:txBody>
                    <a:bodyPr/>
                    <a:lstStyle/>
                    <a:p>
                      <a:r>
                        <a:rPr lang="en-US" sz="1000"/>
                        <a:t>426830</a:t>
                      </a:r>
                    </a:p>
                  </a:txBody>
                  <a:tcPr/>
                </a:tc>
                <a:tc>
                  <a:txBody>
                    <a:bodyPr/>
                    <a:lstStyle/>
                    <a:p>
                      <a:r>
                        <a:rPr lang="en-US" sz="1000"/>
                        <a:t>409431</a:t>
                      </a:r>
                    </a:p>
                  </a:txBody>
                  <a:tcPr/>
                </a:tc>
                <a:tc>
                  <a:txBody>
                    <a:bodyPr/>
                    <a:lstStyle/>
                    <a:p>
                      <a:r>
                        <a:rPr lang="en-US" sz="1000"/>
                        <a:t>17399</a:t>
                      </a:r>
                    </a:p>
                  </a:txBody>
                  <a:tcPr/>
                </a:tc>
                <a:tc>
                  <a:txBody>
                    <a:bodyPr/>
                    <a:lstStyle/>
                    <a:p>
                      <a:r>
                        <a:rPr lang="en-US" sz="1000"/>
                        <a:t>0.05 %</a:t>
                      </a:r>
                    </a:p>
                  </a:txBody>
                  <a:tcPr/>
                </a:tc>
                <a:tc>
                  <a:txBody>
                    <a:bodyPr/>
                    <a:lstStyle/>
                    <a:p>
                      <a:r>
                        <a:rPr lang="en-US" sz="1000"/>
                        <a:t>47</a:t>
                      </a:r>
                    </a:p>
                  </a:txBody>
                  <a:tcPr/>
                </a:tc>
                <a:tc>
                  <a:txBody>
                    <a:bodyPr/>
                    <a:lstStyle/>
                    <a:p>
                      <a:r>
                        <a:rPr lang="en-US" sz="1000"/>
                        <a:t>9</a:t>
                      </a:r>
                    </a:p>
                  </a:txBody>
                  <a:tcPr/>
                </a:tc>
                <a:tc>
                  <a:txBody>
                    <a:bodyPr/>
                    <a:lstStyle/>
                    <a:p>
                      <a:r>
                        <a:rPr lang="en-US" sz="1000"/>
                        <a:t>4</a:t>
                      </a:r>
                    </a:p>
                  </a:txBody>
                  <a:tcPr/>
                </a:tc>
                <a:tc>
                  <a:txBody>
                    <a:bodyPr/>
                    <a:lstStyle/>
                    <a:p>
                      <a:r>
                        <a:rPr lang="en-US" sz="1000"/>
                        <a:t>1</a:t>
                      </a:r>
                    </a:p>
                  </a:txBody>
                  <a:tcPr/>
                </a:tc>
                <a:tc>
                  <a:txBody>
                    <a:bodyPr/>
                    <a:lstStyle/>
                    <a:p>
                      <a:r>
                        <a:rPr lang="en-US" sz="1000"/>
                        <a:t>3993</a:t>
                      </a:r>
                    </a:p>
                  </a:txBody>
                  <a:tcPr/>
                </a:tc>
                <a:tc>
                  <a:txBody>
                    <a:bodyPr/>
                    <a:lstStyle/>
                    <a:p>
                      <a:r>
                        <a:rPr lang="en-US" sz="1000"/>
                        <a:t>503</a:t>
                      </a:r>
                    </a:p>
                  </a:txBody>
                  <a:tcPr/>
                </a:tc>
                <a:tc>
                  <a:txBody>
                    <a:bodyPr/>
                    <a:lstStyle/>
                    <a:p>
                      <a:r>
                        <a:rPr lang="en-US" sz="1000"/>
                        <a:t>1174</a:t>
                      </a:r>
                    </a:p>
                  </a:txBody>
                  <a:tcPr/>
                </a:tc>
                <a:tc>
                  <a:txBody>
                    <a:bodyPr/>
                    <a:lstStyle/>
                    <a:p>
                      <a:r>
                        <a:rPr lang="en-US" sz="1000"/>
                        <a:t>3</a:t>
                      </a:r>
                    </a:p>
                  </a:txBody>
                  <a:tcPr/>
                </a:tc>
                <a:tc>
                  <a:txBody>
                    <a:bodyPr/>
                    <a:lstStyle/>
                    <a:p>
                      <a:r>
                        <a:rPr lang="en-US" sz="1000"/>
                        <a:t>582</a:t>
                      </a:r>
                    </a:p>
                  </a:txBody>
                  <a:tcPr/>
                </a:tc>
                <a:tc>
                  <a:txBody>
                    <a:bodyPr/>
                    <a:lstStyle/>
                    <a:p>
                      <a:r>
                        <a:rPr lang="en-US" sz="1000"/>
                        <a:t>0</a:t>
                      </a:r>
                    </a:p>
                  </a:txBody>
                  <a:tcPr/>
                </a:tc>
                <a:tc>
                  <a:txBody>
                    <a:bodyPr/>
                    <a:lstStyle/>
                    <a:p>
                      <a:r>
                        <a:rPr lang="en-US" sz="1000"/>
                        <a:t>378</a:t>
                      </a:r>
                    </a:p>
                  </a:txBody>
                  <a:tcPr/>
                </a:tc>
                <a:tc>
                  <a:txBody>
                    <a:bodyPr/>
                    <a:lstStyle/>
                    <a:p>
                      <a:r>
                        <a:rPr lang="en-US" sz="1000"/>
                        <a:t>349</a:t>
                      </a:r>
                    </a:p>
                  </a:txBody>
                  <a:tcPr/>
                </a:tc>
                <a:tc>
                  <a:txBody>
                    <a:bodyPr/>
                    <a:lstStyle/>
                    <a:p>
                      <a:r>
                        <a:rPr lang="en-US" sz="1000"/>
                        <a:t>27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66868997"/>
                  </a:ext>
                </a:extLst>
              </a:tr>
            </a:tbl>
          </a:graphicData>
        </a:graphic>
      </p:graphicFrame>
      <p:sp>
        <p:nvSpPr>
          <p:cNvPr id="4" name="Text Placeholder 3">
            <a:extLst>
              <a:ext uri="{FF2B5EF4-FFF2-40B4-BE49-F238E27FC236}">
                <a16:creationId xmlns:a16="http://schemas.microsoft.com/office/drawing/2014/main" id="{FDF6EE87-883A-4A5C-9416-30899955D6B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5273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12F4C-3833-47D6-BB08-804508C9D448}"/>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94093158-C310-42EE-B9C3-31EB3210D0F8}"/>
              </a:ext>
            </a:extLst>
          </p:cNvPr>
          <p:cNvGraphicFramePr>
            <a:graphicFrameLocks noGrp="1"/>
          </p:cNvGraphicFramePr>
          <p:nvPr>
            <p:ph type="tbl" sz="quarter" idx="13"/>
            <p:extLst>
              <p:ext uri="{D42A27DB-BD31-4B8C-83A1-F6EECF244321}">
                <p14:modId xmlns:p14="http://schemas.microsoft.com/office/powerpoint/2010/main" val="296345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0820599"/>
                    </a:ext>
                  </a:extLst>
                </a:gridCol>
                <a:gridCol w="1234440">
                  <a:extLst>
                    <a:ext uri="{9D8B030D-6E8A-4147-A177-3AD203B41FA5}">
                      <a16:colId xmlns:a16="http://schemas.microsoft.com/office/drawing/2014/main" val="4041777497"/>
                    </a:ext>
                  </a:extLst>
                </a:gridCol>
                <a:gridCol w="822960">
                  <a:extLst>
                    <a:ext uri="{9D8B030D-6E8A-4147-A177-3AD203B41FA5}">
                      <a16:colId xmlns:a16="http://schemas.microsoft.com/office/drawing/2014/main" val="2376892022"/>
                    </a:ext>
                  </a:extLst>
                </a:gridCol>
                <a:gridCol w="822960">
                  <a:extLst>
                    <a:ext uri="{9D8B030D-6E8A-4147-A177-3AD203B41FA5}">
                      <a16:colId xmlns:a16="http://schemas.microsoft.com/office/drawing/2014/main" val="2702789750"/>
                    </a:ext>
                  </a:extLst>
                </a:gridCol>
                <a:gridCol w="822960">
                  <a:extLst>
                    <a:ext uri="{9D8B030D-6E8A-4147-A177-3AD203B41FA5}">
                      <a16:colId xmlns:a16="http://schemas.microsoft.com/office/drawing/2014/main" val="1558415842"/>
                    </a:ext>
                  </a:extLst>
                </a:gridCol>
                <a:gridCol w="822960">
                  <a:extLst>
                    <a:ext uri="{9D8B030D-6E8A-4147-A177-3AD203B41FA5}">
                      <a16:colId xmlns:a16="http://schemas.microsoft.com/office/drawing/2014/main" val="1012337295"/>
                    </a:ext>
                  </a:extLst>
                </a:gridCol>
                <a:gridCol w="822960">
                  <a:extLst>
                    <a:ext uri="{9D8B030D-6E8A-4147-A177-3AD203B41FA5}">
                      <a16:colId xmlns:a16="http://schemas.microsoft.com/office/drawing/2014/main" val="1270288461"/>
                    </a:ext>
                  </a:extLst>
                </a:gridCol>
                <a:gridCol w="822960">
                  <a:extLst>
                    <a:ext uri="{9D8B030D-6E8A-4147-A177-3AD203B41FA5}">
                      <a16:colId xmlns:a16="http://schemas.microsoft.com/office/drawing/2014/main" val="28794323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075825285"/>
                  </a:ext>
                </a:extLst>
              </a:tr>
              <a:tr h="370840">
                <a:tc>
                  <a:txBody>
                    <a:bodyPr/>
                    <a:lstStyle/>
                    <a:p>
                      <a:r>
                        <a:rPr lang="en-US" sz="1000"/>
                        <a:t>CITIES design and lifestyle store</a:t>
                      </a:r>
                    </a:p>
                  </a:txBody>
                  <a:tcPr/>
                </a:tc>
                <a:tc>
                  <a:txBody>
                    <a:bodyPr/>
                    <a:lstStyle/>
                    <a:p>
                      <a:r>
                        <a:rPr lang="en-US" sz="1000"/>
                        <a:t>16619</a:t>
                      </a:r>
                    </a:p>
                  </a:txBody>
                  <a:tcPr/>
                </a:tc>
                <a:tc>
                  <a:txBody>
                    <a:bodyPr/>
                    <a:lstStyle/>
                    <a:p>
                      <a:r>
                        <a:rPr lang="en-US" sz="1000"/>
                        <a:t>11</a:t>
                      </a:r>
                    </a:p>
                  </a:txBody>
                  <a:tcPr/>
                </a:tc>
                <a:tc>
                  <a:txBody>
                    <a:bodyPr/>
                    <a:lstStyle/>
                    <a:p>
                      <a:r>
                        <a:rPr lang="en-US" sz="1000"/>
                        <a:t>0.1 %</a:t>
                      </a:r>
                    </a:p>
                  </a:txBody>
                  <a:tcPr/>
                </a:tc>
                <a:tc>
                  <a:txBody>
                    <a:bodyPr/>
                    <a:lstStyle/>
                    <a:p>
                      <a:r>
                        <a:rPr lang="en-US" sz="1000"/>
                        <a:t>5</a:t>
                      </a:r>
                    </a:p>
                  </a:txBody>
                  <a:tcPr/>
                </a:tc>
                <a:tc>
                  <a:txBody>
                    <a:bodyPr/>
                    <a:lstStyle/>
                    <a:p>
                      <a:r>
                        <a:rPr lang="en-US" sz="1000"/>
                        <a:t>0.0 %</a:t>
                      </a:r>
                    </a:p>
                  </a:txBody>
                  <a:tcPr/>
                </a:tc>
                <a:tc>
                  <a:txBody>
                    <a:bodyPr/>
                    <a:lstStyle/>
                    <a:p>
                      <a:r>
                        <a:rPr lang="en-US" sz="1000"/>
                        <a:t>6</a:t>
                      </a:r>
                    </a:p>
                  </a:txBody>
                  <a:tcPr/>
                </a:tc>
                <a:tc>
                  <a:txBody>
                    <a:bodyPr/>
                    <a:lstStyle/>
                    <a:p>
                      <a:r>
                        <a:rPr lang="en-US" sz="1000"/>
                        <a:t>0.0 %</a:t>
                      </a:r>
                    </a:p>
                  </a:txBody>
                  <a:tcPr/>
                </a:tc>
                <a:extLst>
                  <a:ext uri="{0D108BD9-81ED-4DB2-BD59-A6C34878D82A}">
                    <a16:rowId xmlns:a16="http://schemas.microsoft.com/office/drawing/2014/main" val="3782790501"/>
                  </a:ext>
                </a:extLst>
              </a:tr>
            </a:tbl>
          </a:graphicData>
        </a:graphic>
      </p:graphicFrame>
      <p:sp>
        <p:nvSpPr>
          <p:cNvPr id="4" name="Text Placeholder 3">
            <a:extLst>
              <a:ext uri="{FF2B5EF4-FFF2-40B4-BE49-F238E27FC236}">
                <a16:creationId xmlns:a16="http://schemas.microsoft.com/office/drawing/2014/main" id="{F87A2CC1-CB83-4233-B926-F8CE008F88B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44900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685FC-0919-45A5-9863-BBCD738C9096}"/>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278ED627-9B4E-4D0F-939C-59566D42A813}"/>
              </a:ext>
            </a:extLst>
          </p:cNvPr>
          <p:cNvGraphicFramePr>
            <a:graphicFrameLocks noGrp="1"/>
          </p:cNvGraphicFramePr>
          <p:nvPr>
            <p:ph type="chart" sz="quarter" idx="13"/>
            <p:extLst>
              <p:ext uri="{D42A27DB-BD31-4B8C-83A1-F6EECF244321}">
                <p14:modId xmlns:p14="http://schemas.microsoft.com/office/powerpoint/2010/main" val="668381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040C52-FBD3-4413-A1A6-00882731028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DB7B81B-4AB7-47A6-9ABA-B8406A83B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3582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FBFA7-C30F-49D1-A417-7B742B32562B}"/>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CAB7E5A3-D669-4BEC-8268-0BFD1087E623}"/>
              </a:ext>
            </a:extLst>
          </p:cNvPr>
          <p:cNvGraphicFramePr>
            <a:graphicFrameLocks noGrp="1"/>
          </p:cNvGraphicFramePr>
          <p:nvPr>
            <p:ph type="chart" sz="quarter" idx="13"/>
            <p:extLst>
              <p:ext uri="{D42A27DB-BD31-4B8C-83A1-F6EECF244321}">
                <p14:modId xmlns:p14="http://schemas.microsoft.com/office/powerpoint/2010/main" val="412273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0B9F1-2BE2-4266-8BF6-DC8F6FDFBF4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2A86573-0FB8-44D9-A575-E5A0C08E91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2192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A588B-B7DF-402A-8F1F-5A813DA6C0D8}"/>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222CEDEE-85FE-4E98-8834-8D9456A069B8}"/>
              </a:ext>
            </a:extLst>
          </p:cNvPr>
          <p:cNvGraphicFramePr>
            <a:graphicFrameLocks noGrp="1"/>
          </p:cNvGraphicFramePr>
          <p:nvPr>
            <p:ph type="chart" sz="quarter" idx="13"/>
            <p:extLst>
              <p:ext uri="{D42A27DB-BD31-4B8C-83A1-F6EECF244321}">
                <p14:modId xmlns:p14="http://schemas.microsoft.com/office/powerpoint/2010/main" val="1384531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6A46C1-9DA8-4D3C-ABD4-23EFC0B95EB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95BFE23-C1DF-44E9-ACC8-59A8D98405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32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82E8B-A7A0-4290-8C66-8AF97A5F3BD2}"/>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D509B94C-256A-4E4B-884B-92A806D4E3A1}"/>
              </a:ext>
            </a:extLst>
          </p:cNvPr>
          <p:cNvGraphicFramePr>
            <a:graphicFrameLocks noGrp="1"/>
          </p:cNvGraphicFramePr>
          <p:nvPr>
            <p:ph type="chart" sz="quarter" idx="13"/>
            <p:extLst>
              <p:ext uri="{D42A27DB-BD31-4B8C-83A1-F6EECF244321}">
                <p14:modId xmlns:p14="http://schemas.microsoft.com/office/powerpoint/2010/main" val="1218785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DDE4AF-1C1B-45BA-89C1-33D4B412310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B49F405-FF43-4F30-B544-FB48322BAB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279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AA73-6A1B-48B3-8D8E-20C4191B1DF7}"/>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48823209-7803-4404-82E7-667975AAA803}"/>
              </a:ext>
            </a:extLst>
          </p:cNvPr>
          <p:cNvGraphicFramePr>
            <a:graphicFrameLocks noGrp="1"/>
          </p:cNvGraphicFramePr>
          <p:nvPr>
            <p:ph type="chart" sz="quarter" idx="13"/>
            <p:extLst>
              <p:ext uri="{D42A27DB-BD31-4B8C-83A1-F6EECF244321}">
                <p14:modId xmlns:p14="http://schemas.microsoft.com/office/powerpoint/2010/main" val="4138212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BE5CA-4A61-47E0-A8DF-8D1B5A36FFF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56D4E26-3552-450F-BBE3-B4D170E79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4746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0BD01-533F-4026-B175-D4B3E70C953E}"/>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3A16D7DE-2D8D-4537-A682-A64B57F58CC3}"/>
              </a:ext>
            </a:extLst>
          </p:cNvPr>
          <p:cNvGraphicFramePr>
            <a:graphicFrameLocks noGrp="1"/>
          </p:cNvGraphicFramePr>
          <p:nvPr>
            <p:ph type="chart" sz="quarter" idx="13"/>
            <p:extLst>
              <p:ext uri="{D42A27DB-BD31-4B8C-83A1-F6EECF244321}">
                <p14:modId xmlns:p14="http://schemas.microsoft.com/office/powerpoint/2010/main" val="1329404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F8DCB5-EEB4-46D6-87F2-FBC71933C5C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FB0E53E-26B7-4A37-90AD-B75DB97195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7031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FB9DF-A389-4981-8C63-2E517E582F9B}"/>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A9977FBF-9381-4E28-A6E9-E648A4DB4805}"/>
              </a:ext>
            </a:extLst>
          </p:cNvPr>
          <p:cNvGraphicFramePr>
            <a:graphicFrameLocks noGrp="1"/>
          </p:cNvGraphicFramePr>
          <p:nvPr>
            <p:ph type="chart" sz="quarter" idx="13"/>
            <p:extLst>
              <p:ext uri="{D42A27DB-BD31-4B8C-83A1-F6EECF244321}">
                <p14:modId xmlns:p14="http://schemas.microsoft.com/office/powerpoint/2010/main" val="932718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FA9AF-E7C0-4E0B-A777-C312B25863C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43AB1B6-8D1D-4A16-86FF-41C4EAAEF7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157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F8A5-57BB-44DC-8840-B27AC100D50D}"/>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0A631D8D-290E-4B39-9763-EA49484C2BE1}"/>
              </a:ext>
            </a:extLst>
          </p:cNvPr>
          <p:cNvGraphicFramePr>
            <a:graphicFrameLocks noGrp="1"/>
          </p:cNvGraphicFramePr>
          <p:nvPr>
            <p:ph type="chart" sz="quarter" idx="13"/>
            <p:extLst>
              <p:ext uri="{D42A27DB-BD31-4B8C-83A1-F6EECF244321}">
                <p14:modId xmlns:p14="http://schemas.microsoft.com/office/powerpoint/2010/main" val="2591777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7F7A1E-D4EE-45A0-8143-2FE0EDF84E8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BD6DEBB-0336-4C51-AA92-875D2E7614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0946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C904-E8B6-424A-BEC7-DB9A0E24F4FD}"/>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483E395D-C02A-40E7-81F1-E2B4449DA6CF}"/>
              </a:ext>
            </a:extLst>
          </p:cNvPr>
          <p:cNvGraphicFramePr>
            <a:graphicFrameLocks noGrp="1"/>
          </p:cNvGraphicFramePr>
          <p:nvPr>
            <p:ph type="chart" sz="quarter" idx="13"/>
            <p:extLst>
              <p:ext uri="{D42A27DB-BD31-4B8C-83A1-F6EECF244321}">
                <p14:modId xmlns:p14="http://schemas.microsoft.com/office/powerpoint/2010/main" val="2970160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1135E6-6455-44D2-9362-CD8BDB22327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6D6430C-F14E-48F7-8477-20C3B20583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8090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7936-E636-43A8-B842-7052D282288C}"/>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4BA7644A-C044-4503-B54C-54DFFB0ED705}"/>
              </a:ext>
            </a:extLst>
          </p:cNvPr>
          <p:cNvGraphicFramePr>
            <a:graphicFrameLocks noGrp="1"/>
          </p:cNvGraphicFramePr>
          <p:nvPr>
            <p:ph type="chart" sz="quarter" idx="13"/>
            <p:extLst>
              <p:ext uri="{D42A27DB-BD31-4B8C-83A1-F6EECF244321}">
                <p14:modId xmlns:p14="http://schemas.microsoft.com/office/powerpoint/2010/main" val="3861554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9FF41-9D5D-45EA-99AA-3BFDD18CF0E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37D9DED-F73C-49C2-85C4-6D88A12137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244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964F6-8022-4648-B2C3-7A3E8A604AD0}"/>
              </a:ext>
            </a:extLst>
          </p:cNvPr>
          <p:cNvSpPr>
            <a:spLocks noGrp="1"/>
          </p:cNvSpPr>
          <p:nvPr>
            <p:ph type="title"/>
          </p:nvPr>
        </p:nvSpPr>
        <p:spPr/>
        <p:txBody>
          <a:bodyPr/>
          <a:lstStyle/>
          <a:p>
            <a:r>
              <a:rPr lang="en-US"/>
              <a:t>Facebook Own Posts Table  | Cities - 1 of 17</a:t>
            </a:r>
          </a:p>
        </p:txBody>
      </p:sp>
      <p:graphicFrame>
        <p:nvGraphicFramePr>
          <p:cNvPr id="5" name="Table Placeholder 4">
            <a:extLst>
              <a:ext uri="{FF2B5EF4-FFF2-40B4-BE49-F238E27FC236}">
                <a16:creationId xmlns:a16="http://schemas.microsoft.com/office/drawing/2014/main" id="{0A8021DF-4358-42A6-B5A9-F7C628A6661D}"/>
              </a:ext>
            </a:extLst>
          </p:cNvPr>
          <p:cNvGraphicFramePr>
            <a:graphicFrameLocks noGrp="1"/>
          </p:cNvGraphicFramePr>
          <p:nvPr>
            <p:ph type="tbl" sz="quarter" idx="13"/>
            <p:extLst>
              <p:ext uri="{D42A27DB-BD31-4B8C-83A1-F6EECF244321}">
                <p14:modId xmlns:p14="http://schemas.microsoft.com/office/powerpoint/2010/main" val="1585622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2609358"/>
                    </a:ext>
                  </a:extLst>
                </a:gridCol>
                <a:gridCol w="370332">
                  <a:extLst>
                    <a:ext uri="{9D8B030D-6E8A-4147-A177-3AD203B41FA5}">
                      <a16:colId xmlns:a16="http://schemas.microsoft.com/office/drawing/2014/main" val="4287860180"/>
                    </a:ext>
                  </a:extLst>
                </a:gridCol>
                <a:gridCol w="370332">
                  <a:extLst>
                    <a:ext uri="{9D8B030D-6E8A-4147-A177-3AD203B41FA5}">
                      <a16:colId xmlns:a16="http://schemas.microsoft.com/office/drawing/2014/main" val="1885942301"/>
                    </a:ext>
                  </a:extLst>
                </a:gridCol>
                <a:gridCol w="370332">
                  <a:extLst>
                    <a:ext uri="{9D8B030D-6E8A-4147-A177-3AD203B41FA5}">
                      <a16:colId xmlns:a16="http://schemas.microsoft.com/office/drawing/2014/main" val="3141030337"/>
                    </a:ext>
                  </a:extLst>
                </a:gridCol>
                <a:gridCol w="329184">
                  <a:extLst>
                    <a:ext uri="{9D8B030D-6E8A-4147-A177-3AD203B41FA5}">
                      <a16:colId xmlns:a16="http://schemas.microsoft.com/office/drawing/2014/main" val="1547458418"/>
                    </a:ext>
                  </a:extLst>
                </a:gridCol>
                <a:gridCol w="329184">
                  <a:extLst>
                    <a:ext uri="{9D8B030D-6E8A-4147-A177-3AD203B41FA5}">
                      <a16:colId xmlns:a16="http://schemas.microsoft.com/office/drawing/2014/main" val="948571580"/>
                    </a:ext>
                  </a:extLst>
                </a:gridCol>
                <a:gridCol w="329184">
                  <a:extLst>
                    <a:ext uri="{9D8B030D-6E8A-4147-A177-3AD203B41FA5}">
                      <a16:colId xmlns:a16="http://schemas.microsoft.com/office/drawing/2014/main" val="2370773247"/>
                    </a:ext>
                  </a:extLst>
                </a:gridCol>
                <a:gridCol w="329184">
                  <a:extLst>
                    <a:ext uri="{9D8B030D-6E8A-4147-A177-3AD203B41FA5}">
                      <a16:colId xmlns:a16="http://schemas.microsoft.com/office/drawing/2014/main" val="1922470981"/>
                    </a:ext>
                  </a:extLst>
                </a:gridCol>
                <a:gridCol w="329184">
                  <a:extLst>
                    <a:ext uri="{9D8B030D-6E8A-4147-A177-3AD203B41FA5}">
                      <a16:colId xmlns:a16="http://schemas.microsoft.com/office/drawing/2014/main" val="3482948562"/>
                    </a:ext>
                  </a:extLst>
                </a:gridCol>
                <a:gridCol w="329184">
                  <a:extLst>
                    <a:ext uri="{9D8B030D-6E8A-4147-A177-3AD203B41FA5}">
                      <a16:colId xmlns:a16="http://schemas.microsoft.com/office/drawing/2014/main" val="2384460290"/>
                    </a:ext>
                  </a:extLst>
                </a:gridCol>
                <a:gridCol w="329184">
                  <a:extLst>
                    <a:ext uri="{9D8B030D-6E8A-4147-A177-3AD203B41FA5}">
                      <a16:colId xmlns:a16="http://schemas.microsoft.com/office/drawing/2014/main" val="4049090385"/>
                    </a:ext>
                  </a:extLst>
                </a:gridCol>
                <a:gridCol w="329184">
                  <a:extLst>
                    <a:ext uri="{9D8B030D-6E8A-4147-A177-3AD203B41FA5}">
                      <a16:colId xmlns:a16="http://schemas.microsoft.com/office/drawing/2014/main" val="3309750591"/>
                    </a:ext>
                  </a:extLst>
                </a:gridCol>
                <a:gridCol w="329184">
                  <a:extLst>
                    <a:ext uri="{9D8B030D-6E8A-4147-A177-3AD203B41FA5}">
                      <a16:colId xmlns:a16="http://schemas.microsoft.com/office/drawing/2014/main" val="1909319045"/>
                    </a:ext>
                  </a:extLst>
                </a:gridCol>
                <a:gridCol w="370332">
                  <a:extLst>
                    <a:ext uri="{9D8B030D-6E8A-4147-A177-3AD203B41FA5}">
                      <a16:colId xmlns:a16="http://schemas.microsoft.com/office/drawing/2014/main" val="3619791183"/>
                    </a:ext>
                  </a:extLst>
                </a:gridCol>
                <a:gridCol w="370332">
                  <a:extLst>
                    <a:ext uri="{9D8B030D-6E8A-4147-A177-3AD203B41FA5}">
                      <a16:colId xmlns:a16="http://schemas.microsoft.com/office/drawing/2014/main" val="575354188"/>
                    </a:ext>
                  </a:extLst>
                </a:gridCol>
                <a:gridCol w="329184">
                  <a:extLst>
                    <a:ext uri="{9D8B030D-6E8A-4147-A177-3AD203B41FA5}">
                      <a16:colId xmlns:a16="http://schemas.microsoft.com/office/drawing/2014/main" val="905985175"/>
                    </a:ext>
                  </a:extLst>
                </a:gridCol>
                <a:gridCol w="329184">
                  <a:extLst>
                    <a:ext uri="{9D8B030D-6E8A-4147-A177-3AD203B41FA5}">
                      <a16:colId xmlns:a16="http://schemas.microsoft.com/office/drawing/2014/main" val="2554243227"/>
                    </a:ext>
                  </a:extLst>
                </a:gridCol>
                <a:gridCol w="370332">
                  <a:extLst>
                    <a:ext uri="{9D8B030D-6E8A-4147-A177-3AD203B41FA5}">
                      <a16:colId xmlns:a16="http://schemas.microsoft.com/office/drawing/2014/main" val="304296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3327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- 2018-08-31 07:40:28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مثالية لعشاق التصميم وعشاق الشطرنج على حد سواء ، مجموعات الشطرنج من "سكاي لاين" تأخذ الالهام من مدن العالم وتتميز بقطع اللعب على طراز المباني الشهيرة. اعثر عليها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Perfect for design lovers and chess enthusiasts alike, #SkylineChess sets take inspiration from cities of the world, and feature playing pieces modeled on iconic buildings. Find Skyline Chess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5051150"/>
                  </a:ext>
                </a:extLst>
              </a:tr>
            </a:tbl>
          </a:graphicData>
        </a:graphic>
      </p:graphicFrame>
      <p:sp>
        <p:nvSpPr>
          <p:cNvPr id="4" name="Text Placeholder 3">
            <a:extLst>
              <a:ext uri="{FF2B5EF4-FFF2-40B4-BE49-F238E27FC236}">
                <a16:creationId xmlns:a16="http://schemas.microsoft.com/office/drawing/2014/main" id="{DB370015-666D-41AF-ABB3-74405E200B6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27341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5BD5-E407-4B44-B6BE-99B85E20E0F7}"/>
              </a:ext>
            </a:extLst>
          </p:cNvPr>
          <p:cNvSpPr>
            <a:spLocks noGrp="1"/>
          </p:cNvSpPr>
          <p:nvPr>
            <p:ph type="title"/>
          </p:nvPr>
        </p:nvSpPr>
        <p:spPr/>
        <p:txBody>
          <a:bodyPr/>
          <a:lstStyle/>
          <a:p>
            <a:r>
              <a:rPr lang="en-US"/>
              <a:t>Facebook Own Posts Table  | Cities - 2 of 17</a:t>
            </a:r>
          </a:p>
        </p:txBody>
      </p:sp>
      <p:graphicFrame>
        <p:nvGraphicFramePr>
          <p:cNvPr id="5" name="Table Placeholder 4">
            <a:extLst>
              <a:ext uri="{FF2B5EF4-FFF2-40B4-BE49-F238E27FC236}">
                <a16:creationId xmlns:a16="http://schemas.microsoft.com/office/drawing/2014/main" id="{02A23F92-BB2F-4742-82EA-59579F93167F}"/>
              </a:ext>
            </a:extLst>
          </p:cNvPr>
          <p:cNvGraphicFramePr>
            <a:graphicFrameLocks noGrp="1"/>
          </p:cNvGraphicFramePr>
          <p:nvPr>
            <p:ph type="tbl" sz="quarter" idx="13"/>
            <p:extLst>
              <p:ext uri="{D42A27DB-BD31-4B8C-83A1-F6EECF244321}">
                <p14:modId xmlns:p14="http://schemas.microsoft.com/office/powerpoint/2010/main" val="177898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97994487"/>
                    </a:ext>
                  </a:extLst>
                </a:gridCol>
                <a:gridCol w="370332">
                  <a:extLst>
                    <a:ext uri="{9D8B030D-6E8A-4147-A177-3AD203B41FA5}">
                      <a16:colId xmlns:a16="http://schemas.microsoft.com/office/drawing/2014/main" val="3118906285"/>
                    </a:ext>
                  </a:extLst>
                </a:gridCol>
                <a:gridCol w="370332">
                  <a:extLst>
                    <a:ext uri="{9D8B030D-6E8A-4147-A177-3AD203B41FA5}">
                      <a16:colId xmlns:a16="http://schemas.microsoft.com/office/drawing/2014/main" val="2463259561"/>
                    </a:ext>
                  </a:extLst>
                </a:gridCol>
                <a:gridCol w="370332">
                  <a:extLst>
                    <a:ext uri="{9D8B030D-6E8A-4147-A177-3AD203B41FA5}">
                      <a16:colId xmlns:a16="http://schemas.microsoft.com/office/drawing/2014/main" val="3250310577"/>
                    </a:ext>
                  </a:extLst>
                </a:gridCol>
                <a:gridCol w="329184">
                  <a:extLst>
                    <a:ext uri="{9D8B030D-6E8A-4147-A177-3AD203B41FA5}">
                      <a16:colId xmlns:a16="http://schemas.microsoft.com/office/drawing/2014/main" val="3286774052"/>
                    </a:ext>
                  </a:extLst>
                </a:gridCol>
                <a:gridCol w="329184">
                  <a:extLst>
                    <a:ext uri="{9D8B030D-6E8A-4147-A177-3AD203B41FA5}">
                      <a16:colId xmlns:a16="http://schemas.microsoft.com/office/drawing/2014/main" val="299619685"/>
                    </a:ext>
                  </a:extLst>
                </a:gridCol>
                <a:gridCol w="329184">
                  <a:extLst>
                    <a:ext uri="{9D8B030D-6E8A-4147-A177-3AD203B41FA5}">
                      <a16:colId xmlns:a16="http://schemas.microsoft.com/office/drawing/2014/main" val="2596681761"/>
                    </a:ext>
                  </a:extLst>
                </a:gridCol>
                <a:gridCol w="329184">
                  <a:extLst>
                    <a:ext uri="{9D8B030D-6E8A-4147-A177-3AD203B41FA5}">
                      <a16:colId xmlns:a16="http://schemas.microsoft.com/office/drawing/2014/main" val="2965934039"/>
                    </a:ext>
                  </a:extLst>
                </a:gridCol>
                <a:gridCol w="329184">
                  <a:extLst>
                    <a:ext uri="{9D8B030D-6E8A-4147-A177-3AD203B41FA5}">
                      <a16:colId xmlns:a16="http://schemas.microsoft.com/office/drawing/2014/main" val="1117373748"/>
                    </a:ext>
                  </a:extLst>
                </a:gridCol>
                <a:gridCol w="329184">
                  <a:extLst>
                    <a:ext uri="{9D8B030D-6E8A-4147-A177-3AD203B41FA5}">
                      <a16:colId xmlns:a16="http://schemas.microsoft.com/office/drawing/2014/main" val="757956563"/>
                    </a:ext>
                  </a:extLst>
                </a:gridCol>
                <a:gridCol w="329184">
                  <a:extLst>
                    <a:ext uri="{9D8B030D-6E8A-4147-A177-3AD203B41FA5}">
                      <a16:colId xmlns:a16="http://schemas.microsoft.com/office/drawing/2014/main" val="1374113576"/>
                    </a:ext>
                  </a:extLst>
                </a:gridCol>
                <a:gridCol w="329184">
                  <a:extLst>
                    <a:ext uri="{9D8B030D-6E8A-4147-A177-3AD203B41FA5}">
                      <a16:colId xmlns:a16="http://schemas.microsoft.com/office/drawing/2014/main" val="3962917292"/>
                    </a:ext>
                  </a:extLst>
                </a:gridCol>
                <a:gridCol w="329184">
                  <a:extLst>
                    <a:ext uri="{9D8B030D-6E8A-4147-A177-3AD203B41FA5}">
                      <a16:colId xmlns:a16="http://schemas.microsoft.com/office/drawing/2014/main" val="1148392261"/>
                    </a:ext>
                  </a:extLst>
                </a:gridCol>
                <a:gridCol w="370332">
                  <a:extLst>
                    <a:ext uri="{9D8B030D-6E8A-4147-A177-3AD203B41FA5}">
                      <a16:colId xmlns:a16="http://schemas.microsoft.com/office/drawing/2014/main" val="3699065416"/>
                    </a:ext>
                  </a:extLst>
                </a:gridCol>
                <a:gridCol w="370332">
                  <a:extLst>
                    <a:ext uri="{9D8B030D-6E8A-4147-A177-3AD203B41FA5}">
                      <a16:colId xmlns:a16="http://schemas.microsoft.com/office/drawing/2014/main" val="1389666720"/>
                    </a:ext>
                  </a:extLst>
                </a:gridCol>
                <a:gridCol w="329184">
                  <a:extLst>
                    <a:ext uri="{9D8B030D-6E8A-4147-A177-3AD203B41FA5}">
                      <a16:colId xmlns:a16="http://schemas.microsoft.com/office/drawing/2014/main" val="3653473999"/>
                    </a:ext>
                  </a:extLst>
                </a:gridCol>
                <a:gridCol w="329184">
                  <a:extLst>
                    <a:ext uri="{9D8B030D-6E8A-4147-A177-3AD203B41FA5}">
                      <a16:colId xmlns:a16="http://schemas.microsoft.com/office/drawing/2014/main" val="548014881"/>
                    </a:ext>
                  </a:extLst>
                </a:gridCol>
                <a:gridCol w="370332">
                  <a:extLst>
                    <a:ext uri="{9D8B030D-6E8A-4147-A177-3AD203B41FA5}">
                      <a16:colId xmlns:a16="http://schemas.microsoft.com/office/drawing/2014/main" val="52435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232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- 2018-08-31 07:28:00 </a:t>
                      </a:r>
                      <a:r>
                        <a:rPr kumimoji="0" lang="en-US" sz="1000" b="0" i="0" u="none" strike="noStrike" kern="1200" cap="none" spc="0" normalizeH="0" baseline="0" noProof="0">
                          <a:ln>
                            <a:noFill/>
                          </a:ln>
                          <a:solidFill>
                            <a:prstClr val="black"/>
                          </a:solidFill>
                          <a:effectLst/>
                          <a:uLnTx/>
                          <a:uFillTx/>
                          <a:latin typeface="+mn-lt"/>
                          <a:ea typeface="+mn-ea"/>
                          <a:cs typeface="+mn-cs"/>
                        </a:rPr>
                        <a:t> 
 The superhero of speakers! The Timebox Mini portable Bluetooth speaker offers the latest in technology, combining high-quality audio with a color-filled pixel art display, a built-in microphone, sleep-aid capabilities, weather reports, social media notifications, and much more. Check out the Timebox Mini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063610"/>
                  </a:ext>
                </a:extLst>
              </a:tr>
            </a:tbl>
          </a:graphicData>
        </a:graphic>
      </p:graphicFrame>
      <p:sp>
        <p:nvSpPr>
          <p:cNvPr id="4" name="Text Placeholder 3">
            <a:extLst>
              <a:ext uri="{FF2B5EF4-FFF2-40B4-BE49-F238E27FC236}">
                <a16:creationId xmlns:a16="http://schemas.microsoft.com/office/drawing/2014/main" id="{0B327F29-D5D3-472D-853B-619C0BDF15A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32255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FFB7-A662-470F-8057-E30566BDCA2D}"/>
              </a:ext>
            </a:extLst>
          </p:cNvPr>
          <p:cNvSpPr>
            <a:spLocks noGrp="1"/>
          </p:cNvSpPr>
          <p:nvPr>
            <p:ph type="title"/>
          </p:nvPr>
        </p:nvSpPr>
        <p:spPr/>
        <p:txBody>
          <a:bodyPr/>
          <a:lstStyle/>
          <a:p>
            <a:r>
              <a:rPr lang="en-US"/>
              <a:t>Facebook Own Posts Table  | Cities - 3 of 17</a:t>
            </a:r>
          </a:p>
        </p:txBody>
      </p:sp>
      <p:graphicFrame>
        <p:nvGraphicFramePr>
          <p:cNvPr id="5" name="Table Placeholder 4">
            <a:extLst>
              <a:ext uri="{FF2B5EF4-FFF2-40B4-BE49-F238E27FC236}">
                <a16:creationId xmlns:a16="http://schemas.microsoft.com/office/drawing/2014/main" id="{88C468E4-FBC7-4661-99EA-C608C8C44B16}"/>
              </a:ext>
            </a:extLst>
          </p:cNvPr>
          <p:cNvGraphicFramePr>
            <a:graphicFrameLocks noGrp="1"/>
          </p:cNvGraphicFramePr>
          <p:nvPr>
            <p:ph type="tbl" sz="quarter" idx="13"/>
            <p:extLst>
              <p:ext uri="{D42A27DB-BD31-4B8C-83A1-F6EECF244321}">
                <p14:modId xmlns:p14="http://schemas.microsoft.com/office/powerpoint/2010/main" val="482535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157764"/>
                    </a:ext>
                  </a:extLst>
                </a:gridCol>
                <a:gridCol w="370332">
                  <a:extLst>
                    <a:ext uri="{9D8B030D-6E8A-4147-A177-3AD203B41FA5}">
                      <a16:colId xmlns:a16="http://schemas.microsoft.com/office/drawing/2014/main" val="3246843403"/>
                    </a:ext>
                  </a:extLst>
                </a:gridCol>
                <a:gridCol w="370332">
                  <a:extLst>
                    <a:ext uri="{9D8B030D-6E8A-4147-A177-3AD203B41FA5}">
                      <a16:colId xmlns:a16="http://schemas.microsoft.com/office/drawing/2014/main" val="768690817"/>
                    </a:ext>
                  </a:extLst>
                </a:gridCol>
                <a:gridCol w="370332">
                  <a:extLst>
                    <a:ext uri="{9D8B030D-6E8A-4147-A177-3AD203B41FA5}">
                      <a16:colId xmlns:a16="http://schemas.microsoft.com/office/drawing/2014/main" val="1815215360"/>
                    </a:ext>
                  </a:extLst>
                </a:gridCol>
                <a:gridCol w="329184">
                  <a:extLst>
                    <a:ext uri="{9D8B030D-6E8A-4147-A177-3AD203B41FA5}">
                      <a16:colId xmlns:a16="http://schemas.microsoft.com/office/drawing/2014/main" val="2929570018"/>
                    </a:ext>
                  </a:extLst>
                </a:gridCol>
                <a:gridCol w="329184">
                  <a:extLst>
                    <a:ext uri="{9D8B030D-6E8A-4147-A177-3AD203B41FA5}">
                      <a16:colId xmlns:a16="http://schemas.microsoft.com/office/drawing/2014/main" val="3800891524"/>
                    </a:ext>
                  </a:extLst>
                </a:gridCol>
                <a:gridCol w="329184">
                  <a:extLst>
                    <a:ext uri="{9D8B030D-6E8A-4147-A177-3AD203B41FA5}">
                      <a16:colId xmlns:a16="http://schemas.microsoft.com/office/drawing/2014/main" val="3100603604"/>
                    </a:ext>
                  </a:extLst>
                </a:gridCol>
                <a:gridCol w="329184">
                  <a:extLst>
                    <a:ext uri="{9D8B030D-6E8A-4147-A177-3AD203B41FA5}">
                      <a16:colId xmlns:a16="http://schemas.microsoft.com/office/drawing/2014/main" val="1359376266"/>
                    </a:ext>
                  </a:extLst>
                </a:gridCol>
                <a:gridCol w="329184">
                  <a:extLst>
                    <a:ext uri="{9D8B030D-6E8A-4147-A177-3AD203B41FA5}">
                      <a16:colId xmlns:a16="http://schemas.microsoft.com/office/drawing/2014/main" val="2835452785"/>
                    </a:ext>
                  </a:extLst>
                </a:gridCol>
                <a:gridCol w="329184">
                  <a:extLst>
                    <a:ext uri="{9D8B030D-6E8A-4147-A177-3AD203B41FA5}">
                      <a16:colId xmlns:a16="http://schemas.microsoft.com/office/drawing/2014/main" val="2713863196"/>
                    </a:ext>
                  </a:extLst>
                </a:gridCol>
                <a:gridCol w="329184">
                  <a:extLst>
                    <a:ext uri="{9D8B030D-6E8A-4147-A177-3AD203B41FA5}">
                      <a16:colId xmlns:a16="http://schemas.microsoft.com/office/drawing/2014/main" val="1664605839"/>
                    </a:ext>
                  </a:extLst>
                </a:gridCol>
                <a:gridCol w="329184">
                  <a:extLst>
                    <a:ext uri="{9D8B030D-6E8A-4147-A177-3AD203B41FA5}">
                      <a16:colId xmlns:a16="http://schemas.microsoft.com/office/drawing/2014/main" val="2425762830"/>
                    </a:ext>
                  </a:extLst>
                </a:gridCol>
                <a:gridCol w="329184">
                  <a:extLst>
                    <a:ext uri="{9D8B030D-6E8A-4147-A177-3AD203B41FA5}">
                      <a16:colId xmlns:a16="http://schemas.microsoft.com/office/drawing/2014/main" val="1234220903"/>
                    </a:ext>
                  </a:extLst>
                </a:gridCol>
                <a:gridCol w="370332">
                  <a:extLst>
                    <a:ext uri="{9D8B030D-6E8A-4147-A177-3AD203B41FA5}">
                      <a16:colId xmlns:a16="http://schemas.microsoft.com/office/drawing/2014/main" val="2400519941"/>
                    </a:ext>
                  </a:extLst>
                </a:gridCol>
                <a:gridCol w="370332">
                  <a:extLst>
                    <a:ext uri="{9D8B030D-6E8A-4147-A177-3AD203B41FA5}">
                      <a16:colId xmlns:a16="http://schemas.microsoft.com/office/drawing/2014/main" val="1145589343"/>
                    </a:ext>
                  </a:extLst>
                </a:gridCol>
                <a:gridCol w="329184">
                  <a:extLst>
                    <a:ext uri="{9D8B030D-6E8A-4147-A177-3AD203B41FA5}">
                      <a16:colId xmlns:a16="http://schemas.microsoft.com/office/drawing/2014/main" val="2016906072"/>
                    </a:ext>
                  </a:extLst>
                </a:gridCol>
                <a:gridCol w="329184">
                  <a:extLst>
                    <a:ext uri="{9D8B030D-6E8A-4147-A177-3AD203B41FA5}">
                      <a16:colId xmlns:a16="http://schemas.microsoft.com/office/drawing/2014/main" val="2189394552"/>
                    </a:ext>
                  </a:extLst>
                </a:gridCol>
                <a:gridCol w="370332">
                  <a:extLst>
                    <a:ext uri="{9D8B030D-6E8A-4147-A177-3AD203B41FA5}">
                      <a16:colId xmlns:a16="http://schemas.microsoft.com/office/drawing/2014/main" val="163469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454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- 2018-08-30 07:28:25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جرّب تصاميم جريئة وأنيقة من "جوناثان ادلر" تضيف تأثير الى ديكورك. يظهر هنا صحن انفيل مصنوع من النحاس الصلب مطلي ممزوج بالالوان الزاهية لتضفي لمسة البوب، اعثر عليها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Try bold, elegant designs from #JonathanAdler to add impact to your décor! Shown here, the Anvil bowls are crafted in solid brass combined with a bright enameled interior to provide a pop of color. Check them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0138420"/>
                  </a:ext>
                </a:extLst>
              </a:tr>
            </a:tbl>
          </a:graphicData>
        </a:graphic>
      </p:graphicFrame>
      <p:sp>
        <p:nvSpPr>
          <p:cNvPr id="4" name="Text Placeholder 3">
            <a:extLst>
              <a:ext uri="{FF2B5EF4-FFF2-40B4-BE49-F238E27FC236}">
                <a16:creationId xmlns:a16="http://schemas.microsoft.com/office/drawing/2014/main" id="{A54DE8FD-6748-4096-9F4B-DDAEB8CA047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11185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CED2-B486-4E09-AC6F-17C1A41699E1}"/>
              </a:ext>
            </a:extLst>
          </p:cNvPr>
          <p:cNvSpPr>
            <a:spLocks noGrp="1"/>
          </p:cNvSpPr>
          <p:nvPr>
            <p:ph type="title"/>
          </p:nvPr>
        </p:nvSpPr>
        <p:spPr/>
        <p:txBody>
          <a:bodyPr/>
          <a:lstStyle/>
          <a:p>
            <a:r>
              <a:rPr lang="en-US"/>
              <a:t>Facebook Own Posts Table  | Cities - 4 of 17</a:t>
            </a:r>
          </a:p>
        </p:txBody>
      </p:sp>
      <p:graphicFrame>
        <p:nvGraphicFramePr>
          <p:cNvPr id="5" name="Table Placeholder 4">
            <a:extLst>
              <a:ext uri="{FF2B5EF4-FFF2-40B4-BE49-F238E27FC236}">
                <a16:creationId xmlns:a16="http://schemas.microsoft.com/office/drawing/2014/main" id="{1D47C9D1-3902-4E9C-974C-7E49F1441BB1}"/>
              </a:ext>
            </a:extLst>
          </p:cNvPr>
          <p:cNvGraphicFramePr>
            <a:graphicFrameLocks noGrp="1"/>
          </p:cNvGraphicFramePr>
          <p:nvPr>
            <p:ph type="tbl" sz="quarter" idx="13"/>
            <p:extLst>
              <p:ext uri="{D42A27DB-BD31-4B8C-83A1-F6EECF244321}">
                <p14:modId xmlns:p14="http://schemas.microsoft.com/office/powerpoint/2010/main" val="360166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1543585"/>
                    </a:ext>
                  </a:extLst>
                </a:gridCol>
                <a:gridCol w="370332">
                  <a:extLst>
                    <a:ext uri="{9D8B030D-6E8A-4147-A177-3AD203B41FA5}">
                      <a16:colId xmlns:a16="http://schemas.microsoft.com/office/drawing/2014/main" val="1459121241"/>
                    </a:ext>
                  </a:extLst>
                </a:gridCol>
                <a:gridCol w="370332">
                  <a:extLst>
                    <a:ext uri="{9D8B030D-6E8A-4147-A177-3AD203B41FA5}">
                      <a16:colId xmlns:a16="http://schemas.microsoft.com/office/drawing/2014/main" val="4229322921"/>
                    </a:ext>
                  </a:extLst>
                </a:gridCol>
                <a:gridCol w="370332">
                  <a:extLst>
                    <a:ext uri="{9D8B030D-6E8A-4147-A177-3AD203B41FA5}">
                      <a16:colId xmlns:a16="http://schemas.microsoft.com/office/drawing/2014/main" val="1844042189"/>
                    </a:ext>
                  </a:extLst>
                </a:gridCol>
                <a:gridCol w="329184">
                  <a:extLst>
                    <a:ext uri="{9D8B030D-6E8A-4147-A177-3AD203B41FA5}">
                      <a16:colId xmlns:a16="http://schemas.microsoft.com/office/drawing/2014/main" val="1487709498"/>
                    </a:ext>
                  </a:extLst>
                </a:gridCol>
                <a:gridCol w="329184">
                  <a:extLst>
                    <a:ext uri="{9D8B030D-6E8A-4147-A177-3AD203B41FA5}">
                      <a16:colId xmlns:a16="http://schemas.microsoft.com/office/drawing/2014/main" val="3083957279"/>
                    </a:ext>
                  </a:extLst>
                </a:gridCol>
                <a:gridCol w="329184">
                  <a:extLst>
                    <a:ext uri="{9D8B030D-6E8A-4147-A177-3AD203B41FA5}">
                      <a16:colId xmlns:a16="http://schemas.microsoft.com/office/drawing/2014/main" val="2472772193"/>
                    </a:ext>
                  </a:extLst>
                </a:gridCol>
                <a:gridCol w="329184">
                  <a:extLst>
                    <a:ext uri="{9D8B030D-6E8A-4147-A177-3AD203B41FA5}">
                      <a16:colId xmlns:a16="http://schemas.microsoft.com/office/drawing/2014/main" val="1750376026"/>
                    </a:ext>
                  </a:extLst>
                </a:gridCol>
                <a:gridCol w="329184">
                  <a:extLst>
                    <a:ext uri="{9D8B030D-6E8A-4147-A177-3AD203B41FA5}">
                      <a16:colId xmlns:a16="http://schemas.microsoft.com/office/drawing/2014/main" val="4193931533"/>
                    </a:ext>
                  </a:extLst>
                </a:gridCol>
                <a:gridCol w="329184">
                  <a:extLst>
                    <a:ext uri="{9D8B030D-6E8A-4147-A177-3AD203B41FA5}">
                      <a16:colId xmlns:a16="http://schemas.microsoft.com/office/drawing/2014/main" val="514709671"/>
                    </a:ext>
                  </a:extLst>
                </a:gridCol>
                <a:gridCol w="329184">
                  <a:extLst>
                    <a:ext uri="{9D8B030D-6E8A-4147-A177-3AD203B41FA5}">
                      <a16:colId xmlns:a16="http://schemas.microsoft.com/office/drawing/2014/main" val="2367916005"/>
                    </a:ext>
                  </a:extLst>
                </a:gridCol>
                <a:gridCol w="329184">
                  <a:extLst>
                    <a:ext uri="{9D8B030D-6E8A-4147-A177-3AD203B41FA5}">
                      <a16:colId xmlns:a16="http://schemas.microsoft.com/office/drawing/2014/main" val="3047341812"/>
                    </a:ext>
                  </a:extLst>
                </a:gridCol>
                <a:gridCol w="329184">
                  <a:extLst>
                    <a:ext uri="{9D8B030D-6E8A-4147-A177-3AD203B41FA5}">
                      <a16:colId xmlns:a16="http://schemas.microsoft.com/office/drawing/2014/main" val="441300403"/>
                    </a:ext>
                  </a:extLst>
                </a:gridCol>
                <a:gridCol w="370332">
                  <a:extLst>
                    <a:ext uri="{9D8B030D-6E8A-4147-A177-3AD203B41FA5}">
                      <a16:colId xmlns:a16="http://schemas.microsoft.com/office/drawing/2014/main" val="1400238121"/>
                    </a:ext>
                  </a:extLst>
                </a:gridCol>
                <a:gridCol w="370332">
                  <a:extLst>
                    <a:ext uri="{9D8B030D-6E8A-4147-A177-3AD203B41FA5}">
                      <a16:colId xmlns:a16="http://schemas.microsoft.com/office/drawing/2014/main" val="2468904370"/>
                    </a:ext>
                  </a:extLst>
                </a:gridCol>
                <a:gridCol w="329184">
                  <a:extLst>
                    <a:ext uri="{9D8B030D-6E8A-4147-A177-3AD203B41FA5}">
                      <a16:colId xmlns:a16="http://schemas.microsoft.com/office/drawing/2014/main" val="1974033269"/>
                    </a:ext>
                  </a:extLst>
                </a:gridCol>
                <a:gridCol w="329184">
                  <a:extLst>
                    <a:ext uri="{9D8B030D-6E8A-4147-A177-3AD203B41FA5}">
                      <a16:colId xmlns:a16="http://schemas.microsoft.com/office/drawing/2014/main" val="2321390647"/>
                    </a:ext>
                  </a:extLst>
                </a:gridCol>
                <a:gridCol w="370332">
                  <a:extLst>
                    <a:ext uri="{9D8B030D-6E8A-4147-A177-3AD203B41FA5}">
                      <a16:colId xmlns:a16="http://schemas.microsoft.com/office/drawing/2014/main" val="4217204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06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- 2018-08-30 07:23:32 </a:t>
                      </a:r>
                      <a:r>
                        <a:rPr kumimoji="0" lang="en-US" sz="1000" b="0" i="0" u="none" strike="noStrike" kern="1200" cap="none" spc="0" normalizeH="0" baseline="0" noProof="0">
                          <a:ln>
                            <a:noFill/>
                          </a:ln>
                          <a:solidFill>
                            <a:prstClr val="black"/>
                          </a:solidFill>
                          <a:effectLst/>
                          <a:uLnTx/>
                          <a:uFillTx/>
                          <a:latin typeface="+mn-lt"/>
                          <a:ea typeface="+mn-ea"/>
                          <a:cs typeface="+mn-cs"/>
                        </a:rPr>
                        <a:t> 
 Decorate your phone with Wood’d! Using traditional materials combined with contemporary design, the Tropical cover shown here is crafted from two different carved and printed wooden layers. Discover your favorite case from Wood’d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086554"/>
                  </a:ext>
                </a:extLst>
              </a:tr>
            </a:tbl>
          </a:graphicData>
        </a:graphic>
      </p:graphicFrame>
      <p:sp>
        <p:nvSpPr>
          <p:cNvPr id="4" name="Text Placeholder 3">
            <a:extLst>
              <a:ext uri="{FF2B5EF4-FFF2-40B4-BE49-F238E27FC236}">
                <a16:creationId xmlns:a16="http://schemas.microsoft.com/office/drawing/2014/main" id="{AB5700CE-20E9-4A94-AEEA-814CBF27E25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84323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000A-8068-4F49-8DF9-D5931F229084}"/>
              </a:ext>
            </a:extLst>
          </p:cNvPr>
          <p:cNvSpPr>
            <a:spLocks noGrp="1"/>
          </p:cNvSpPr>
          <p:nvPr>
            <p:ph type="title"/>
          </p:nvPr>
        </p:nvSpPr>
        <p:spPr/>
        <p:txBody>
          <a:bodyPr/>
          <a:lstStyle/>
          <a:p>
            <a:r>
              <a:rPr lang="en-US"/>
              <a:t>Facebook Own Posts Table  | Cities - 5 of 17</a:t>
            </a:r>
          </a:p>
        </p:txBody>
      </p:sp>
      <p:graphicFrame>
        <p:nvGraphicFramePr>
          <p:cNvPr id="5" name="Table Placeholder 4">
            <a:extLst>
              <a:ext uri="{FF2B5EF4-FFF2-40B4-BE49-F238E27FC236}">
                <a16:creationId xmlns:a16="http://schemas.microsoft.com/office/drawing/2014/main" id="{1094233B-828A-4E7A-B3D8-F9DF126C41BC}"/>
              </a:ext>
            </a:extLst>
          </p:cNvPr>
          <p:cNvGraphicFramePr>
            <a:graphicFrameLocks noGrp="1"/>
          </p:cNvGraphicFramePr>
          <p:nvPr>
            <p:ph type="tbl" sz="quarter" idx="13"/>
            <p:extLst>
              <p:ext uri="{D42A27DB-BD31-4B8C-83A1-F6EECF244321}">
                <p14:modId xmlns:p14="http://schemas.microsoft.com/office/powerpoint/2010/main" val="415776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152275"/>
                    </a:ext>
                  </a:extLst>
                </a:gridCol>
                <a:gridCol w="370332">
                  <a:extLst>
                    <a:ext uri="{9D8B030D-6E8A-4147-A177-3AD203B41FA5}">
                      <a16:colId xmlns:a16="http://schemas.microsoft.com/office/drawing/2014/main" val="1152313722"/>
                    </a:ext>
                  </a:extLst>
                </a:gridCol>
                <a:gridCol w="370332">
                  <a:extLst>
                    <a:ext uri="{9D8B030D-6E8A-4147-A177-3AD203B41FA5}">
                      <a16:colId xmlns:a16="http://schemas.microsoft.com/office/drawing/2014/main" val="1823867525"/>
                    </a:ext>
                  </a:extLst>
                </a:gridCol>
                <a:gridCol w="370332">
                  <a:extLst>
                    <a:ext uri="{9D8B030D-6E8A-4147-A177-3AD203B41FA5}">
                      <a16:colId xmlns:a16="http://schemas.microsoft.com/office/drawing/2014/main" val="262065258"/>
                    </a:ext>
                  </a:extLst>
                </a:gridCol>
                <a:gridCol w="329184">
                  <a:extLst>
                    <a:ext uri="{9D8B030D-6E8A-4147-A177-3AD203B41FA5}">
                      <a16:colId xmlns:a16="http://schemas.microsoft.com/office/drawing/2014/main" val="1732304186"/>
                    </a:ext>
                  </a:extLst>
                </a:gridCol>
                <a:gridCol w="329184">
                  <a:extLst>
                    <a:ext uri="{9D8B030D-6E8A-4147-A177-3AD203B41FA5}">
                      <a16:colId xmlns:a16="http://schemas.microsoft.com/office/drawing/2014/main" val="837893460"/>
                    </a:ext>
                  </a:extLst>
                </a:gridCol>
                <a:gridCol w="329184">
                  <a:extLst>
                    <a:ext uri="{9D8B030D-6E8A-4147-A177-3AD203B41FA5}">
                      <a16:colId xmlns:a16="http://schemas.microsoft.com/office/drawing/2014/main" val="1961317389"/>
                    </a:ext>
                  </a:extLst>
                </a:gridCol>
                <a:gridCol w="329184">
                  <a:extLst>
                    <a:ext uri="{9D8B030D-6E8A-4147-A177-3AD203B41FA5}">
                      <a16:colId xmlns:a16="http://schemas.microsoft.com/office/drawing/2014/main" val="3084542003"/>
                    </a:ext>
                  </a:extLst>
                </a:gridCol>
                <a:gridCol w="329184">
                  <a:extLst>
                    <a:ext uri="{9D8B030D-6E8A-4147-A177-3AD203B41FA5}">
                      <a16:colId xmlns:a16="http://schemas.microsoft.com/office/drawing/2014/main" val="2068973705"/>
                    </a:ext>
                  </a:extLst>
                </a:gridCol>
                <a:gridCol w="329184">
                  <a:extLst>
                    <a:ext uri="{9D8B030D-6E8A-4147-A177-3AD203B41FA5}">
                      <a16:colId xmlns:a16="http://schemas.microsoft.com/office/drawing/2014/main" val="793381638"/>
                    </a:ext>
                  </a:extLst>
                </a:gridCol>
                <a:gridCol w="329184">
                  <a:extLst>
                    <a:ext uri="{9D8B030D-6E8A-4147-A177-3AD203B41FA5}">
                      <a16:colId xmlns:a16="http://schemas.microsoft.com/office/drawing/2014/main" val="1567858028"/>
                    </a:ext>
                  </a:extLst>
                </a:gridCol>
                <a:gridCol w="329184">
                  <a:extLst>
                    <a:ext uri="{9D8B030D-6E8A-4147-A177-3AD203B41FA5}">
                      <a16:colId xmlns:a16="http://schemas.microsoft.com/office/drawing/2014/main" val="192469029"/>
                    </a:ext>
                  </a:extLst>
                </a:gridCol>
                <a:gridCol w="329184">
                  <a:extLst>
                    <a:ext uri="{9D8B030D-6E8A-4147-A177-3AD203B41FA5}">
                      <a16:colId xmlns:a16="http://schemas.microsoft.com/office/drawing/2014/main" val="1446893868"/>
                    </a:ext>
                  </a:extLst>
                </a:gridCol>
                <a:gridCol w="370332">
                  <a:extLst>
                    <a:ext uri="{9D8B030D-6E8A-4147-A177-3AD203B41FA5}">
                      <a16:colId xmlns:a16="http://schemas.microsoft.com/office/drawing/2014/main" val="866837659"/>
                    </a:ext>
                  </a:extLst>
                </a:gridCol>
                <a:gridCol w="370332">
                  <a:extLst>
                    <a:ext uri="{9D8B030D-6E8A-4147-A177-3AD203B41FA5}">
                      <a16:colId xmlns:a16="http://schemas.microsoft.com/office/drawing/2014/main" val="1048793176"/>
                    </a:ext>
                  </a:extLst>
                </a:gridCol>
                <a:gridCol w="329184">
                  <a:extLst>
                    <a:ext uri="{9D8B030D-6E8A-4147-A177-3AD203B41FA5}">
                      <a16:colId xmlns:a16="http://schemas.microsoft.com/office/drawing/2014/main" val="3015377322"/>
                    </a:ext>
                  </a:extLst>
                </a:gridCol>
                <a:gridCol w="329184">
                  <a:extLst>
                    <a:ext uri="{9D8B030D-6E8A-4147-A177-3AD203B41FA5}">
                      <a16:colId xmlns:a16="http://schemas.microsoft.com/office/drawing/2014/main" val="2476048472"/>
                    </a:ext>
                  </a:extLst>
                </a:gridCol>
                <a:gridCol w="370332">
                  <a:extLst>
                    <a:ext uri="{9D8B030D-6E8A-4147-A177-3AD203B41FA5}">
                      <a16:colId xmlns:a16="http://schemas.microsoft.com/office/drawing/2014/main" val="663621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800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- 2018-08-29 08:33:47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ارتقي بأناقتك مع "بانغل اب". امزج الاساور مع بعضها البعض حيث انها مصنوعه من الذهب المطلي والمينا المزينة بألوان البوب والرسومات! متوفره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Enhance your style with #BangleUp! Mix and match bracelets, bangles, and cuffs crafted from gold dipped brass and enamel decorated with pop colors and custom graphic prints. Find your favorite from Bangle Up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9750499"/>
                  </a:ext>
                </a:extLst>
              </a:tr>
            </a:tbl>
          </a:graphicData>
        </a:graphic>
      </p:graphicFrame>
      <p:sp>
        <p:nvSpPr>
          <p:cNvPr id="4" name="Text Placeholder 3">
            <a:extLst>
              <a:ext uri="{FF2B5EF4-FFF2-40B4-BE49-F238E27FC236}">
                <a16:creationId xmlns:a16="http://schemas.microsoft.com/office/drawing/2014/main" id="{6EC53C23-B961-460C-9471-EF3B05149A9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14965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26319-B36F-4EEA-BC3B-97E5430BC1E6}"/>
              </a:ext>
            </a:extLst>
          </p:cNvPr>
          <p:cNvSpPr>
            <a:spLocks noGrp="1"/>
          </p:cNvSpPr>
          <p:nvPr>
            <p:ph type="title"/>
          </p:nvPr>
        </p:nvSpPr>
        <p:spPr/>
        <p:txBody>
          <a:bodyPr/>
          <a:lstStyle/>
          <a:p>
            <a:r>
              <a:rPr lang="en-US"/>
              <a:t>Facebook Own Posts Table  | Cities - 6 of 17</a:t>
            </a:r>
          </a:p>
        </p:txBody>
      </p:sp>
      <p:graphicFrame>
        <p:nvGraphicFramePr>
          <p:cNvPr id="5" name="Table Placeholder 4">
            <a:extLst>
              <a:ext uri="{FF2B5EF4-FFF2-40B4-BE49-F238E27FC236}">
                <a16:creationId xmlns:a16="http://schemas.microsoft.com/office/drawing/2014/main" id="{DC4745EA-E65D-49DA-8F46-5D27186C92F5}"/>
              </a:ext>
            </a:extLst>
          </p:cNvPr>
          <p:cNvGraphicFramePr>
            <a:graphicFrameLocks noGrp="1"/>
          </p:cNvGraphicFramePr>
          <p:nvPr>
            <p:ph type="tbl" sz="quarter" idx="13"/>
            <p:extLst>
              <p:ext uri="{D42A27DB-BD31-4B8C-83A1-F6EECF244321}">
                <p14:modId xmlns:p14="http://schemas.microsoft.com/office/powerpoint/2010/main" val="1425891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4554947"/>
                    </a:ext>
                  </a:extLst>
                </a:gridCol>
                <a:gridCol w="370332">
                  <a:extLst>
                    <a:ext uri="{9D8B030D-6E8A-4147-A177-3AD203B41FA5}">
                      <a16:colId xmlns:a16="http://schemas.microsoft.com/office/drawing/2014/main" val="1076357779"/>
                    </a:ext>
                  </a:extLst>
                </a:gridCol>
                <a:gridCol w="370332">
                  <a:extLst>
                    <a:ext uri="{9D8B030D-6E8A-4147-A177-3AD203B41FA5}">
                      <a16:colId xmlns:a16="http://schemas.microsoft.com/office/drawing/2014/main" val="3425880384"/>
                    </a:ext>
                  </a:extLst>
                </a:gridCol>
                <a:gridCol w="370332">
                  <a:extLst>
                    <a:ext uri="{9D8B030D-6E8A-4147-A177-3AD203B41FA5}">
                      <a16:colId xmlns:a16="http://schemas.microsoft.com/office/drawing/2014/main" val="2454195854"/>
                    </a:ext>
                  </a:extLst>
                </a:gridCol>
                <a:gridCol w="329184">
                  <a:extLst>
                    <a:ext uri="{9D8B030D-6E8A-4147-A177-3AD203B41FA5}">
                      <a16:colId xmlns:a16="http://schemas.microsoft.com/office/drawing/2014/main" val="1296388023"/>
                    </a:ext>
                  </a:extLst>
                </a:gridCol>
                <a:gridCol w="329184">
                  <a:extLst>
                    <a:ext uri="{9D8B030D-6E8A-4147-A177-3AD203B41FA5}">
                      <a16:colId xmlns:a16="http://schemas.microsoft.com/office/drawing/2014/main" val="3226793982"/>
                    </a:ext>
                  </a:extLst>
                </a:gridCol>
                <a:gridCol w="329184">
                  <a:extLst>
                    <a:ext uri="{9D8B030D-6E8A-4147-A177-3AD203B41FA5}">
                      <a16:colId xmlns:a16="http://schemas.microsoft.com/office/drawing/2014/main" val="1808753627"/>
                    </a:ext>
                  </a:extLst>
                </a:gridCol>
                <a:gridCol w="329184">
                  <a:extLst>
                    <a:ext uri="{9D8B030D-6E8A-4147-A177-3AD203B41FA5}">
                      <a16:colId xmlns:a16="http://schemas.microsoft.com/office/drawing/2014/main" val="2669901802"/>
                    </a:ext>
                  </a:extLst>
                </a:gridCol>
                <a:gridCol w="329184">
                  <a:extLst>
                    <a:ext uri="{9D8B030D-6E8A-4147-A177-3AD203B41FA5}">
                      <a16:colId xmlns:a16="http://schemas.microsoft.com/office/drawing/2014/main" val="994601895"/>
                    </a:ext>
                  </a:extLst>
                </a:gridCol>
                <a:gridCol w="329184">
                  <a:extLst>
                    <a:ext uri="{9D8B030D-6E8A-4147-A177-3AD203B41FA5}">
                      <a16:colId xmlns:a16="http://schemas.microsoft.com/office/drawing/2014/main" val="2610615149"/>
                    </a:ext>
                  </a:extLst>
                </a:gridCol>
                <a:gridCol w="329184">
                  <a:extLst>
                    <a:ext uri="{9D8B030D-6E8A-4147-A177-3AD203B41FA5}">
                      <a16:colId xmlns:a16="http://schemas.microsoft.com/office/drawing/2014/main" val="4264463022"/>
                    </a:ext>
                  </a:extLst>
                </a:gridCol>
                <a:gridCol w="329184">
                  <a:extLst>
                    <a:ext uri="{9D8B030D-6E8A-4147-A177-3AD203B41FA5}">
                      <a16:colId xmlns:a16="http://schemas.microsoft.com/office/drawing/2014/main" val="2549568831"/>
                    </a:ext>
                  </a:extLst>
                </a:gridCol>
                <a:gridCol w="329184">
                  <a:extLst>
                    <a:ext uri="{9D8B030D-6E8A-4147-A177-3AD203B41FA5}">
                      <a16:colId xmlns:a16="http://schemas.microsoft.com/office/drawing/2014/main" val="303538765"/>
                    </a:ext>
                  </a:extLst>
                </a:gridCol>
                <a:gridCol w="370332">
                  <a:extLst>
                    <a:ext uri="{9D8B030D-6E8A-4147-A177-3AD203B41FA5}">
                      <a16:colId xmlns:a16="http://schemas.microsoft.com/office/drawing/2014/main" val="2965374425"/>
                    </a:ext>
                  </a:extLst>
                </a:gridCol>
                <a:gridCol w="370332">
                  <a:extLst>
                    <a:ext uri="{9D8B030D-6E8A-4147-A177-3AD203B41FA5}">
                      <a16:colId xmlns:a16="http://schemas.microsoft.com/office/drawing/2014/main" val="1832340517"/>
                    </a:ext>
                  </a:extLst>
                </a:gridCol>
                <a:gridCol w="329184">
                  <a:extLst>
                    <a:ext uri="{9D8B030D-6E8A-4147-A177-3AD203B41FA5}">
                      <a16:colId xmlns:a16="http://schemas.microsoft.com/office/drawing/2014/main" val="873640988"/>
                    </a:ext>
                  </a:extLst>
                </a:gridCol>
                <a:gridCol w="329184">
                  <a:extLst>
                    <a:ext uri="{9D8B030D-6E8A-4147-A177-3AD203B41FA5}">
                      <a16:colId xmlns:a16="http://schemas.microsoft.com/office/drawing/2014/main" val="2708582080"/>
                    </a:ext>
                  </a:extLst>
                </a:gridCol>
                <a:gridCol w="370332">
                  <a:extLst>
                    <a:ext uri="{9D8B030D-6E8A-4147-A177-3AD203B41FA5}">
                      <a16:colId xmlns:a16="http://schemas.microsoft.com/office/drawing/2014/main" val="2828830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376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- 2018-08-29 07:58:16 </a:t>
                      </a:r>
                      <a:r>
                        <a:rPr kumimoji="0" lang="en-US" sz="1000" b="0" i="0" u="none" strike="noStrike" kern="1200" cap="none" spc="0" normalizeH="0" baseline="0" noProof="0">
                          <a:ln>
                            <a:noFill/>
                          </a:ln>
                          <a:solidFill>
                            <a:prstClr val="black"/>
                          </a:solidFill>
                          <a:effectLst/>
                          <a:uLnTx/>
                          <a:uFillTx/>
                          <a:latin typeface="+mn-lt"/>
                          <a:ea typeface="+mn-ea"/>
                          <a:cs typeface="+mn-cs"/>
                        </a:rPr>
                        <a:t> 
 Keep your cables under control with the Belt cable from #NativeUnion! Made with durable nylon braiding and Kevlar fiber, its reinforced from the inside out to resist wear and tear. Wrap up your charging needs with Native Union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3277363"/>
                  </a:ext>
                </a:extLst>
              </a:tr>
            </a:tbl>
          </a:graphicData>
        </a:graphic>
      </p:graphicFrame>
      <p:sp>
        <p:nvSpPr>
          <p:cNvPr id="4" name="Text Placeholder 3">
            <a:extLst>
              <a:ext uri="{FF2B5EF4-FFF2-40B4-BE49-F238E27FC236}">
                <a16:creationId xmlns:a16="http://schemas.microsoft.com/office/drawing/2014/main" id="{D4E70124-D8A3-4BE5-A14F-7D658986B24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91452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D724C-9F73-41EB-91D7-AD0BABA25F75}"/>
              </a:ext>
            </a:extLst>
          </p:cNvPr>
          <p:cNvSpPr>
            <a:spLocks noGrp="1"/>
          </p:cNvSpPr>
          <p:nvPr>
            <p:ph type="title"/>
          </p:nvPr>
        </p:nvSpPr>
        <p:spPr/>
        <p:txBody>
          <a:bodyPr/>
          <a:lstStyle/>
          <a:p>
            <a:r>
              <a:rPr lang="en-US"/>
              <a:t>Facebook Own Posts Table  | Cities - 7 of 17</a:t>
            </a:r>
          </a:p>
        </p:txBody>
      </p:sp>
      <p:graphicFrame>
        <p:nvGraphicFramePr>
          <p:cNvPr id="5" name="Table Placeholder 4">
            <a:extLst>
              <a:ext uri="{FF2B5EF4-FFF2-40B4-BE49-F238E27FC236}">
                <a16:creationId xmlns:a16="http://schemas.microsoft.com/office/drawing/2014/main" id="{D161274F-83C2-4B21-B812-9EB7AF282B46}"/>
              </a:ext>
            </a:extLst>
          </p:cNvPr>
          <p:cNvGraphicFramePr>
            <a:graphicFrameLocks noGrp="1"/>
          </p:cNvGraphicFramePr>
          <p:nvPr>
            <p:ph type="tbl" sz="quarter" idx="13"/>
            <p:extLst>
              <p:ext uri="{D42A27DB-BD31-4B8C-83A1-F6EECF244321}">
                <p14:modId xmlns:p14="http://schemas.microsoft.com/office/powerpoint/2010/main" val="396895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4073515"/>
                    </a:ext>
                  </a:extLst>
                </a:gridCol>
                <a:gridCol w="370332">
                  <a:extLst>
                    <a:ext uri="{9D8B030D-6E8A-4147-A177-3AD203B41FA5}">
                      <a16:colId xmlns:a16="http://schemas.microsoft.com/office/drawing/2014/main" val="1947676473"/>
                    </a:ext>
                  </a:extLst>
                </a:gridCol>
                <a:gridCol w="370332">
                  <a:extLst>
                    <a:ext uri="{9D8B030D-6E8A-4147-A177-3AD203B41FA5}">
                      <a16:colId xmlns:a16="http://schemas.microsoft.com/office/drawing/2014/main" val="2928247815"/>
                    </a:ext>
                  </a:extLst>
                </a:gridCol>
                <a:gridCol w="370332">
                  <a:extLst>
                    <a:ext uri="{9D8B030D-6E8A-4147-A177-3AD203B41FA5}">
                      <a16:colId xmlns:a16="http://schemas.microsoft.com/office/drawing/2014/main" val="619769914"/>
                    </a:ext>
                  </a:extLst>
                </a:gridCol>
                <a:gridCol w="329184">
                  <a:extLst>
                    <a:ext uri="{9D8B030D-6E8A-4147-A177-3AD203B41FA5}">
                      <a16:colId xmlns:a16="http://schemas.microsoft.com/office/drawing/2014/main" val="3989695365"/>
                    </a:ext>
                  </a:extLst>
                </a:gridCol>
                <a:gridCol w="329184">
                  <a:extLst>
                    <a:ext uri="{9D8B030D-6E8A-4147-A177-3AD203B41FA5}">
                      <a16:colId xmlns:a16="http://schemas.microsoft.com/office/drawing/2014/main" val="378240045"/>
                    </a:ext>
                  </a:extLst>
                </a:gridCol>
                <a:gridCol w="329184">
                  <a:extLst>
                    <a:ext uri="{9D8B030D-6E8A-4147-A177-3AD203B41FA5}">
                      <a16:colId xmlns:a16="http://schemas.microsoft.com/office/drawing/2014/main" val="1057254682"/>
                    </a:ext>
                  </a:extLst>
                </a:gridCol>
                <a:gridCol w="329184">
                  <a:extLst>
                    <a:ext uri="{9D8B030D-6E8A-4147-A177-3AD203B41FA5}">
                      <a16:colId xmlns:a16="http://schemas.microsoft.com/office/drawing/2014/main" val="3958724355"/>
                    </a:ext>
                  </a:extLst>
                </a:gridCol>
                <a:gridCol w="329184">
                  <a:extLst>
                    <a:ext uri="{9D8B030D-6E8A-4147-A177-3AD203B41FA5}">
                      <a16:colId xmlns:a16="http://schemas.microsoft.com/office/drawing/2014/main" val="2867501978"/>
                    </a:ext>
                  </a:extLst>
                </a:gridCol>
                <a:gridCol w="329184">
                  <a:extLst>
                    <a:ext uri="{9D8B030D-6E8A-4147-A177-3AD203B41FA5}">
                      <a16:colId xmlns:a16="http://schemas.microsoft.com/office/drawing/2014/main" val="2338426100"/>
                    </a:ext>
                  </a:extLst>
                </a:gridCol>
                <a:gridCol w="329184">
                  <a:extLst>
                    <a:ext uri="{9D8B030D-6E8A-4147-A177-3AD203B41FA5}">
                      <a16:colId xmlns:a16="http://schemas.microsoft.com/office/drawing/2014/main" val="156152477"/>
                    </a:ext>
                  </a:extLst>
                </a:gridCol>
                <a:gridCol w="329184">
                  <a:extLst>
                    <a:ext uri="{9D8B030D-6E8A-4147-A177-3AD203B41FA5}">
                      <a16:colId xmlns:a16="http://schemas.microsoft.com/office/drawing/2014/main" val="2070194733"/>
                    </a:ext>
                  </a:extLst>
                </a:gridCol>
                <a:gridCol w="329184">
                  <a:extLst>
                    <a:ext uri="{9D8B030D-6E8A-4147-A177-3AD203B41FA5}">
                      <a16:colId xmlns:a16="http://schemas.microsoft.com/office/drawing/2014/main" val="240584448"/>
                    </a:ext>
                  </a:extLst>
                </a:gridCol>
                <a:gridCol w="370332">
                  <a:extLst>
                    <a:ext uri="{9D8B030D-6E8A-4147-A177-3AD203B41FA5}">
                      <a16:colId xmlns:a16="http://schemas.microsoft.com/office/drawing/2014/main" val="3296547230"/>
                    </a:ext>
                  </a:extLst>
                </a:gridCol>
                <a:gridCol w="370332">
                  <a:extLst>
                    <a:ext uri="{9D8B030D-6E8A-4147-A177-3AD203B41FA5}">
                      <a16:colId xmlns:a16="http://schemas.microsoft.com/office/drawing/2014/main" val="999851515"/>
                    </a:ext>
                  </a:extLst>
                </a:gridCol>
                <a:gridCol w="329184">
                  <a:extLst>
                    <a:ext uri="{9D8B030D-6E8A-4147-A177-3AD203B41FA5}">
                      <a16:colId xmlns:a16="http://schemas.microsoft.com/office/drawing/2014/main" val="1697696204"/>
                    </a:ext>
                  </a:extLst>
                </a:gridCol>
                <a:gridCol w="329184">
                  <a:extLst>
                    <a:ext uri="{9D8B030D-6E8A-4147-A177-3AD203B41FA5}">
                      <a16:colId xmlns:a16="http://schemas.microsoft.com/office/drawing/2014/main" val="4277644641"/>
                    </a:ext>
                  </a:extLst>
                </a:gridCol>
                <a:gridCol w="370332">
                  <a:extLst>
                    <a:ext uri="{9D8B030D-6E8A-4147-A177-3AD203B41FA5}">
                      <a16:colId xmlns:a16="http://schemas.microsoft.com/office/drawing/2014/main" val="267533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473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- 2018-08-28 09:30:08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الجمال والمعنى الى روتين القهوة الخاص بك مع مجموعى اكسينتس من "صلصال". تم التركيز على اللكنات العربيه والانماط المعقدة حيث اللون البرتقالي الغني يبرز طاقة كل قطعة،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beauty and meaning to your coffee routine with the Accents collection from #Silsal! Putting the emphasis on Arabic accents, each design shares flowing, complex patterns while hues of rich orange accentuate the energy of each stroke. Discover the selection from Silsal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0349685"/>
                  </a:ext>
                </a:extLst>
              </a:tr>
            </a:tbl>
          </a:graphicData>
        </a:graphic>
      </p:graphicFrame>
      <p:sp>
        <p:nvSpPr>
          <p:cNvPr id="4" name="Text Placeholder 3">
            <a:extLst>
              <a:ext uri="{FF2B5EF4-FFF2-40B4-BE49-F238E27FC236}">
                <a16:creationId xmlns:a16="http://schemas.microsoft.com/office/drawing/2014/main" id="{1278271F-C251-463A-8691-BD226BC7A43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38037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62159-F0E5-4517-9727-A4CA17CFFA02}"/>
              </a:ext>
            </a:extLst>
          </p:cNvPr>
          <p:cNvSpPr>
            <a:spLocks noGrp="1"/>
          </p:cNvSpPr>
          <p:nvPr>
            <p:ph type="title"/>
          </p:nvPr>
        </p:nvSpPr>
        <p:spPr/>
        <p:txBody>
          <a:bodyPr/>
          <a:lstStyle/>
          <a:p>
            <a:r>
              <a:rPr lang="en-US"/>
              <a:t>Facebook Own Posts Table  | Cities - 8 of 17</a:t>
            </a:r>
          </a:p>
        </p:txBody>
      </p:sp>
      <p:graphicFrame>
        <p:nvGraphicFramePr>
          <p:cNvPr id="5" name="Table Placeholder 4">
            <a:extLst>
              <a:ext uri="{FF2B5EF4-FFF2-40B4-BE49-F238E27FC236}">
                <a16:creationId xmlns:a16="http://schemas.microsoft.com/office/drawing/2014/main" id="{F25C3BAE-1A8C-43F8-8925-9691FA98EE43}"/>
              </a:ext>
            </a:extLst>
          </p:cNvPr>
          <p:cNvGraphicFramePr>
            <a:graphicFrameLocks noGrp="1"/>
          </p:cNvGraphicFramePr>
          <p:nvPr>
            <p:ph type="tbl" sz="quarter" idx="13"/>
            <p:extLst>
              <p:ext uri="{D42A27DB-BD31-4B8C-83A1-F6EECF244321}">
                <p14:modId xmlns:p14="http://schemas.microsoft.com/office/powerpoint/2010/main" val="1687361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9017285"/>
                    </a:ext>
                  </a:extLst>
                </a:gridCol>
                <a:gridCol w="370332">
                  <a:extLst>
                    <a:ext uri="{9D8B030D-6E8A-4147-A177-3AD203B41FA5}">
                      <a16:colId xmlns:a16="http://schemas.microsoft.com/office/drawing/2014/main" val="3458358471"/>
                    </a:ext>
                  </a:extLst>
                </a:gridCol>
                <a:gridCol w="370332">
                  <a:extLst>
                    <a:ext uri="{9D8B030D-6E8A-4147-A177-3AD203B41FA5}">
                      <a16:colId xmlns:a16="http://schemas.microsoft.com/office/drawing/2014/main" val="296889496"/>
                    </a:ext>
                  </a:extLst>
                </a:gridCol>
                <a:gridCol w="370332">
                  <a:extLst>
                    <a:ext uri="{9D8B030D-6E8A-4147-A177-3AD203B41FA5}">
                      <a16:colId xmlns:a16="http://schemas.microsoft.com/office/drawing/2014/main" val="1569323420"/>
                    </a:ext>
                  </a:extLst>
                </a:gridCol>
                <a:gridCol w="329184">
                  <a:extLst>
                    <a:ext uri="{9D8B030D-6E8A-4147-A177-3AD203B41FA5}">
                      <a16:colId xmlns:a16="http://schemas.microsoft.com/office/drawing/2014/main" val="3591278335"/>
                    </a:ext>
                  </a:extLst>
                </a:gridCol>
                <a:gridCol w="329184">
                  <a:extLst>
                    <a:ext uri="{9D8B030D-6E8A-4147-A177-3AD203B41FA5}">
                      <a16:colId xmlns:a16="http://schemas.microsoft.com/office/drawing/2014/main" val="365996019"/>
                    </a:ext>
                  </a:extLst>
                </a:gridCol>
                <a:gridCol w="329184">
                  <a:extLst>
                    <a:ext uri="{9D8B030D-6E8A-4147-A177-3AD203B41FA5}">
                      <a16:colId xmlns:a16="http://schemas.microsoft.com/office/drawing/2014/main" val="3087308081"/>
                    </a:ext>
                  </a:extLst>
                </a:gridCol>
                <a:gridCol w="329184">
                  <a:extLst>
                    <a:ext uri="{9D8B030D-6E8A-4147-A177-3AD203B41FA5}">
                      <a16:colId xmlns:a16="http://schemas.microsoft.com/office/drawing/2014/main" val="499892895"/>
                    </a:ext>
                  </a:extLst>
                </a:gridCol>
                <a:gridCol w="329184">
                  <a:extLst>
                    <a:ext uri="{9D8B030D-6E8A-4147-A177-3AD203B41FA5}">
                      <a16:colId xmlns:a16="http://schemas.microsoft.com/office/drawing/2014/main" val="2367336914"/>
                    </a:ext>
                  </a:extLst>
                </a:gridCol>
                <a:gridCol w="329184">
                  <a:extLst>
                    <a:ext uri="{9D8B030D-6E8A-4147-A177-3AD203B41FA5}">
                      <a16:colId xmlns:a16="http://schemas.microsoft.com/office/drawing/2014/main" val="3000514430"/>
                    </a:ext>
                  </a:extLst>
                </a:gridCol>
                <a:gridCol w="329184">
                  <a:extLst>
                    <a:ext uri="{9D8B030D-6E8A-4147-A177-3AD203B41FA5}">
                      <a16:colId xmlns:a16="http://schemas.microsoft.com/office/drawing/2014/main" val="646063140"/>
                    </a:ext>
                  </a:extLst>
                </a:gridCol>
                <a:gridCol w="329184">
                  <a:extLst>
                    <a:ext uri="{9D8B030D-6E8A-4147-A177-3AD203B41FA5}">
                      <a16:colId xmlns:a16="http://schemas.microsoft.com/office/drawing/2014/main" val="2657982874"/>
                    </a:ext>
                  </a:extLst>
                </a:gridCol>
                <a:gridCol w="329184">
                  <a:extLst>
                    <a:ext uri="{9D8B030D-6E8A-4147-A177-3AD203B41FA5}">
                      <a16:colId xmlns:a16="http://schemas.microsoft.com/office/drawing/2014/main" val="2375168057"/>
                    </a:ext>
                  </a:extLst>
                </a:gridCol>
                <a:gridCol w="370332">
                  <a:extLst>
                    <a:ext uri="{9D8B030D-6E8A-4147-A177-3AD203B41FA5}">
                      <a16:colId xmlns:a16="http://schemas.microsoft.com/office/drawing/2014/main" val="800394652"/>
                    </a:ext>
                  </a:extLst>
                </a:gridCol>
                <a:gridCol w="370332">
                  <a:extLst>
                    <a:ext uri="{9D8B030D-6E8A-4147-A177-3AD203B41FA5}">
                      <a16:colId xmlns:a16="http://schemas.microsoft.com/office/drawing/2014/main" val="3501770791"/>
                    </a:ext>
                  </a:extLst>
                </a:gridCol>
                <a:gridCol w="329184">
                  <a:extLst>
                    <a:ext uri="{9D8B030D-6E8A-4147-A177-3AD203B41FA5}">
                      <a16:colId xmlns:a16="http://schemas.microsoft.com/office/drawing/2014/main" val="948268530"/>
                    </a:ext>
                  </a:extLst>
                </a:gridCol>
                <a:gridCol w="329184">
                  <a:extLst>
                    <a:ext uri="{9D8B030D-6E8A-4147-A177-3AD203B41FA5}">
                      <a16:colId xmlns:a16="http://schemas.microsoft.com/office/drawing/2014/main" val="1654696231"/>
                    </a:ext>
                  </a:extLst>
                </a:gridCol>
                <a:gridCol w="370332">
                  <a:extLst>
                    <a:ext uri="{9D8B030D-6E8A-4147-A177-3AD203B41FA5}">
                      <a16:colId xmlns:a16="http://schemas.microsoft.com/office/drawing/2014/main" val="190885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21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- 2018-08-28 09:11:01 </a:t>
                      </a:r>
                      <a:r>
                        <a:rPr kumimoji="0" lang="en-US" sz="1000" b="0" i="0" u="none" strike="noStrike" kern="1200" cap="none" spc="0" normalizeH="0" baseline="0" noProof="0">
                          <a:ln>
                            <a:noFill/>
                          </a:ln>
                          <a:solidFill>
                            <a:prstClr val="black"/>
                          </a:solidFill>
                          <a:effectLst/>
                          <a:uLnTx/>
                          <a:uFillTx/>
                          <a:latin typeface="+mn-lt"/>
                          <a:ea typeface="+mn-ea"/>
                          <a:cs typeface="+mn-cs"/>
                        </a:rPr>
                        <a:t> 
 The Oblo bulb from #Tala looks great suspended in a pendant or displayed in the elegant, cylindrical Touch lamp shown here. Enjoy warm harmonious lighting with energy-efficient, environmentally-friendly design from Tala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71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- 2018-08-27 14:32:06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ابقى مطلعاً على آخر صيحات الأثاث والديكور المعروضة الان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Find a new favorite at #CitiesRiyadh! Be sure to check out our latest additions in furniture and decor, now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2935541"/>
                  </a:ext>
                </a:extLst>
              </a:tr>
            </a:tbl>
          </a:graphicData>
        </a:graphic>
      </p:graphicFrame>
      <p:sp>
        <p:nvSpPr>
          <p:cNvPr id="4" name="Text Placeholder 3">
            <a:extLst>
              <a:ext uri="{FF2B5EF4-FFF2-40B4-BE49-F238E27FC236}">
                <a16:creationId xmlns:a16="http://schemas.microsoft.com/office/drawing/2014/main" id="{ABBBC311-A981-446E-BBEB-32650FC911C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90535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3F5C5-5F92-4243-8ED9-B765875C1A54}"/>
              </a:ext>
            </a:extLst>
          </p:cNvPr>
          <p:cNvSpPr>
            <a:spLocks noGrp="1"/>
          </p:cNvSpPr>
          <p:nvPr>
            <p:ph type="title"/>
          </p:nvPr>
        </p:nvSpPr>
        <p:spPr/>
        <p:txBody>
          <a:bodyPr/>
          <a:lstStyle/>
          <a:p>
            <a:r>
              <a:rPr lang="en-US"/>
              <a:t>Facebook Own Posts Table  | Cities - 9 of 17</a:t>
            </a:r>
          </a:p>
        </p:txBody>
      </p:sp>
      <p:graphicFrame>
        <p:nvGraphicFramePr>
          <p:cNvPr id="5" name="Table Placeholder 4">
            <a:extLst>
              <a:ext uri="{FF2B5EF4-FFF2-40B4-BE49-F238E27FC236}">
                <a16:creationId xmlns:a16="http://schemas.microsoft.com/office/drawing/2014/main" id="{093BADD9-3B8F-4165-A1F4-FB411291C1A9}"/>
              </a:ext>
            </a:extLst>
          </p:cNvPr>
          <p:cNvGraphicFramePr>
            <a:graphicFrameLocks noGrp="1"/>
          </p:cNvGraphicFramePr>
          <p:nvPr>
            <p:ph type="tbl" sz="quarter" idx="13"/>
            <p:extLst>
              <p:ext uri="{D42A27DB-BD31-4B8C-83A1-F6EECF244321}">
                <p14:modId xmlns:p14="http://schemas.microsoft.com/office/powerpoint/2010/main" val="197777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2189517"/>
                    </a:ext>
                  </a:extLst>
                </a:gridCol>
                <a:gridCol w="370332">
                  <a:extLst>
                    <a:ext uri="{9D8B030D-6E8A-4147-A177-3AD203B41FA5}">
                      <a16:colId xmlns:a16="http://schemas.microsoft.com/office/drawing/2014/main" val="1644442596"/>
                    </a:ext>
                  </a:extLst>
                </a:gridCol>
                <a:gridCol w="370332">
                  <a:extLst>
                    <a:ext uri="{9D8B030D-6E8A-4147-A177-3AD203B41FA5}">
                      <a16:colId xmlns:a16="http://schemas.microsoft.com/office/drawing/2014/main" val="308402005"/>
                    </a:ext>
                  </a:extLst>
                </a:gridCol>
                <a:gridCol w="370332">
                  <a:extLst>
                    <a:ext uri="{9D8B030D-6E8A-4147-A177-3AD203B41FA5}">
                      <a16:colId xmlns:a16="http://schemas.microsoft.com/office/drawing/2014/main" val="4260695564"/>
                    </a:ext>
                  </a:extLst>
                </a:gridCol>
                <a:gridCol w="329184">
                  <a:extLst>
                    <a:ext uri="{9D8B030D-6E8A-4147-A177-3AD203B41FA5}">
                      <a16:colId xmlns:a16="http://schemas.microsoft.com/office/drawing/2014/main" val="1414667215"/>
                    </a:ext>
                  </a:extLst>
                </a:gridCol>
                <a:gridCol w="329184">
                  <a:extLst>
                    <a:ext uri="{9D8B030D-6E8A-4147-A177-3AD203B41FA5}">
                      <a16:colId xmlns:a16="http://schemas.microsoft.com/office/drawing/2014/main" val="4290872947"/>
                    </a:ext>
                  </a:extLst>
                </a:gridCol>
                <a:gridCol w="329184">
                  <a:extLst>
                    <a:ext uri="{9D8B030D-6E8A-4147-A177-3AD203B41FA5}">
                      <a16:colId xmlns:a16="http://schemas.microsoft.com/office/drawing/2014/main" val="305513081"/>
                    </a:ext>
                  </a:extLst>
                </a:gridCol>
                <a:gridCol w="329184">
                  <a:extLst>
                    <a:ext uri="{9D8B030D-6E8A-4147-A177-3AD203B41FA5}">
                      <a16:colId xmlns:a16="http://schemas.microsoft.com/office/drawing/2014/main" val="612196565"/>
                    </a:ext>
                  </a:extLst>
                </a:gridCol>
                <a:gridCol w="329184">
                  <a:extLst>
                    <a:ext uri="{9D8B030D-6E8A-4147-A177-3AD203B41FA5}">
                      <a16:colId xmlns:a16="http://schemas.microsoft.com/office/drawing/2014/main" val="500276412"/>
                    </a:ext>
                  </a:extLst>
                </a:gridCol>
                <a:gridCol w="329184">
                  <a:extLst>
                    <a:ext uri="{9D8B030D-6E8A-4147-A177-3AD203B41FA5}">
                      <a16:colId xmlns:a16="http://schemas.microsoft.com/office/drawing/2014/main" val="697274684"/>
                    </a:ext>
                  </a:extLst>
                </a:gridCol>
                <a:gridCol w="329184">
                  <a:extLst>
                    <a:ext uri="{9D8B030D-6E8A-4147-A177-3AD203B41FA5}">
                      <a16:colId xmlns:a16="http://schemas.microsoft.com/office/drawing/2014/main" val="2059553594"/>
                    </a:ext>
                  </a:extLst>
                </a:gridCol>
                <a:gridCol w="329184">
                  <a:extLst>
                    <a:ext uri="{9D8B030D-6E8A-4147-A177-3AD203B41FA5}">
                      <a16:colId xmlns:a16="http://schemas.microsoft.com/office/drawing/2014/main" val="3703585381"/>
                    </a:ext>
                  </a:extLst>
                </a:gridCol>
                <a:gridCol w="329184">
                  <a:extLst>
                    <a:ext uri="{9D8B030D-6E8A-4147-A177-3AD203B41FA5}">
                      <a16:colId xmlns:a16="http://schemas.microsoft.com/office/drawing/2014/main" val="955865606"/>
                    </a:ext>
                  </a:extLst>
                </a:gridCol>
                <a:gridCol w="370332">
                  <a:extLst>
                    <a:ext uri="{9D8B030D-6E8A-4147-A177-3AD203B41FA5}">
                      <a16:colId xmlns:a16="http://schemas.microsoft.com/office/drawing/2014/main" val="1413930934"/>
                    </a:ext>
                  </a:extLst>
                </a:gridCol>
                <a:gridCol w="370332">
                  <a:extLst>
                    <a:ext uri="{9D8B030D-6E8A-4147-A177-3AD203B41FA5}">
                      <a16:colId xmlns:a16="http://schemas.microsoft.com/office/drawing/2014/main" val="358072922"/>
                    </a:ext>
                  </a:extLst>
                </a:gridCol>
                <a:gridCol w="329184">
                  <a:extLst>
                    <a:ext uri="{9D8B030D-6E8A-4147-A177-3AD203B41FA5}">
                      <a16:colId xmlns:a16="http://schemas.microsoft.com/office/drawing/2014/main" val="585353028"/>
                    </a:ext>
                  </a:extLst>
                </a:gridCol>
                <a:gridCol w="329184">
                  <a:extLst>
                    <a:ext uri="{9D8B030D-6E8A-4147-A177-3AD203B41FA5}">
                      <a16:colId xmlns:a16="http://schemas.microsoft.com/office/drawing/2014/main" val="3532729"/>
                    </a:ext>
                  </a:extLst>
                </a:gridCol>
                <a:gridCol w="370332">
                  <a:extLst>
                    <a:ext uri="{9D8B030D-6E8A-4147-A177-3AD203B41FA5}">
                      <a16:colId xmlns:a16="http://schemas.microsoft.com/office/drawing/2014/main" val="3639911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469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- 2018-08-27 13:14:08 </a:t>
                      </a:r>
                      <a:r>
                        <a:rPr kumimoji="0" lang="en-US" sz="1000" b="0" i="0" u="none" strike="noStrike" kern="1200" cap="none" spc="0" normalizeH="0" baseline="0" noProof="0">
                          <a:ln>
                            <a:noFill/>
                          </a:ln>
                          <a:solidFill>
                            <a:prstClr val="black"/>
                          </a:solidFill>
                          <a:effectLst/>
                          <a:uLnTx/>
                          <a:uFillTx/>
                          <a:latin typeface="+mn-lt"/>
                          <a:ea typeface="+mn-ea"/>
                          <a:cs typeface="+mn-cs"/>
                        </a:rPr>
                        <a:t> 
 Add intricate style to your wrist with the #Zinvo Blade Calligraphy watch! Find this limited edition watch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583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- 2018-08-26 06:00:02 </a:t>
                      </a:r>
                      <a:r>
                        <a:rPr kumimoji="0" lang="en-US" sz="1000" b="0" i="0" u="none" strike="noStrike" kern="1200" cap="none" spc="0" normalizeH="0" baseline="0" noProof="0">
                          <a:ln>
                            <a:noFill/>
                          </a:ln>
                          <a:solidFill>
                            <a:prstClr val="black"/>
                          </a:solidFill>
                          <a:effectLst/>
                          <a:uLnTx/>
                          <a:uFillTx/>
                          <a:latin typeface="+mn-lt"/>
                          <a:ea typeface="+mn-ea"/>
                          <a:cs typeface="+mn-cs"/>
                        </a:rPr>
                        <a:t> 
 No more noisy bunches of keys! #Orbitkey organizes your keys into an easily accessible stack of up to 7 keys, reducing noise from jangling keys and protecting other items from errant scratches. Choose your favorite from Orbitkey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8474344"/>
                  </a:ext>
                </a:extLst>
              </a:tr>
            </a:tbl>
          </a:graphicData>
        </a:graphic>
      </p:graphicFrame>
      <p:sp>
        <p:nvSpPr>
          <p:cNvPr id="4" name="Text Placeholder 3">
            <a:extLst>
              <a:ext uri="{FF2B5EF4-FFF2-40B4-BE49-F238E27FC236}">
                <a16:creationId xmlns:a16="http://schemas.microsoft.com/office/drawing/2014/main" id="{8774F02B-22A1-4BFC-A330-C017EDD0417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54599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F29DC-6E8D-4ECD-B016-2145DDFF51C8}"/>
              </a:ext>
            </a:extLst>
          </p:cNvPr>
          <p:cNvSpPr>
            <a:spLocks noGrp="1"/>
          </p:cNvSpPr>
          <p:nvPr>
            <p:ph type="title"/>
          </p:nvPr>
        </p:nvSpPr>
        <p:spPr/>
        <p:txBody>
          <a:bodyPr/>
          <a:lstStyle/>
          <a:p>
            <a:r>
              <a:rPr lang="en-US"/>
              <a:t>Facebook Own Posts Table  | Cities - 10 of 17</a:t>
            </a:r>
          </a:p>
        </p:txBody>
      </p:sp>
      <p:graphicFrame>
        <p:nvGraphicFramePr>
          <p:cNvPr id="5" name="Table Placeholder 4">
            <a:extLst>
              <a:ext uri="{FF2B5EF4-FFF2-40B4-BE49-F238E27FC236}">
                <a16:creationId xmlns:a16="http://schemas.microsoft.com/office/drawing/2014/main" id="{17AD9716-960B-4093-BEF9-400DEE0CCD04}"/>
              </a:ext>
            </a:extLst>
          </p:cNvPr>
          <p:cNvGraphicFramePr>
            <a:graphicFrameLocks noGrp="1"/>
          </p:cNvGraphicFramePr>
          <p:nvPr>
            <p:ph type="tbl" sz="quarter" idx="13"/>
            <p:extLst>
              <p:ext uri="{D42A27DB-BD31-4B8C-83A1-F6EECF244321}">
                <p14:modId xmlns:p14="http://schemas.microsoft.com/office/powerpoint/2010/main" val="17213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1843163"/>
                    </a:ext>
                  </a:extLst>
                </a:gridCol>
                <a:gridCol w="370332">
                  <a:extLst>
                    <a:ext uri="{9D8B030D-6E8A-4147-A177-3AD203B41FA5}">
                      <a16:colId xmlns:a16="http://schemas.microsoft.com/office/drawing/2014/main" val="2281844693"/>
                    </a:ext>
                  </a:extLst>
                </a:gridCol>
                <a:gridCol w="370332">
                  <a:extLst>
                    <a:ext uri="{9D8B030D-6E8A-4147-A177-3AD203B41FA5}">
                      <a16:colId xmlns:a16="http://schemas.microsoft.com/office/drawing/2014/main" val="58996615"/>
                    </a:ext>
                  </a:extLst>
                </a:gridCol>
                <a:gridCol w="370332">
                  <a:extLst>
                    <a:ext uri="{9D8B030D-6E8A-4147-A177-3AD203B41FA5}">
                      <a16:colId xmlns:a16="http://schemas.microsoft.com/office/drawing/2014/main" val="3926355176"/>
                    </a:ext>
                  </a:extLst>
                </a:gridCol>
                <a:gridCol w="329184">
                  <a:extLst>
                    <a:ext uri="{9D8B030D-6E8A-4147-A177-3AD203B41FA5}">
                      <a16:colId xmlns:a16="http://schemas.microsoft.com/office/drawing/2014/main" val="726061625"/>
                    </a:ext>
                  </a:extLst>
                </a:gridCol>
                <a:gridCol w="329184">
                  <a:extLst>
                    <a:ext uri="{9D8B030D-6E8A-4147-A177-3AD203B41FA5}">
                      <a16:colId xmlns:a16="http://schemas.microsoft.com/office/drawing/2014/main" val="2151111082"/>
                    </a:ext>
                  </a:extLst>
                </a:gridCol>
                <a:gridCol w="329184">
                  <a:extLst>
                    <a:ext uri="{9D8B030D-6E8A-4147-A177-3AD203B41FA5}">
                      <a16:colId xmlns:a16="http://schemas.microsoft.com/office/drawing/2014/main" val="2229070629"/>
                    </a:ext>
                  </a:extLst>
                </a:gridCol>
                <a:gridCol w="329184">
                  <a:extLst>
                    <a:ext uri="{9D8B030D-6E8A-4147-A177-3AD203B41FA5}">
                      <a16:colId xmlns:a16="http://schemas.microsoft.com/office/drawing/2014/main" val="324518305"/>
                    </a:ext>
                  </a:extLst>
                </a:gridCol>
                <a:gridCol w="329184">
                  <a:extLst>
                    <a:ext uri="{9D8B030D-6E8A-4147-A177-3AD203B41FA5}">
                      <a16:colId xmlns:a16="http://schemas.microsoft.com/office/drawing/2014/main" val="279654109"/>
                    </a:ext>
                  </a:extLst>
                </a:gridCol>
                <a:gridCol w="329184">
                  <a:extLst>
                    <a:ext uri="{9D8B030D-6E8A-4147-A177-3AD203B41FA5}">
                      <a16:colId xmlns:a16="http://schemas.microsoft.com/office/drawing/2014/main" val="4250639232"/>
                    </a:ext>
                  </a:extLst>
                </a:gridCol>
                <a:gridCol w="329184">
                  <a:extLst>
                    <a:ext uri="{9D8B030D-6E8A-4147-A177-3AD203B41FA5}">
                      <a16:colId xmlns:a16="http://schemas.microsoft.com/office/drawing/2014/main" val="1949465173"/>
                    </a:ext>
                  </a:extLst>
                </a:gridCol>
                <a:gridCol w="329184">
                  <a:extLst>
                    <a:ext uri="{9D8B030D-6E8A-4147-A177-3AD203B41FA5}">
                      <a16:colId xmlns:a16="http://schemas.microsoft.com/office/drawing/2014/main" val="3857916017"/>
                    </a:ext>
                  </a:extLst>
                </a:gridCol>
                <a:gridCol w="329184">
                  <a:extLst>
                    <a:ext uri="{9D8B030D-6E8A-4147-A177-3AD203B41FA5}">
                      <a16:colId xmlns:a16="http://schemas.microsoft.com/office/drawing/2014/main" val="2738155392"/>
                    </a:ext>
                  </a:extLst>
                </a:gridCol>
                <a:gridCol w="370332">
                  <a:extLst>
                    <a:ext uri="{9D8B030D-6E8A-4147-A177-3AD203B41FA5}">
                      <a16:colId xmlns:a16="http://schemas.microsoft.com/office/drawing/2014/main" val="3741153675"/>
                    </a:ext>
                  </a:extLst>
                </a:gridCol>
                <a:gridCol w="370332">
                  <a:extLst>
                    <a:ext uri="{9D8B030D-6E8A-4147-A177-3AD203B41FA5}">
                      <a16:colId xmlns:a16="http://schemas.microsoft.com/office/drawing/2014/main" val="1280902179"/>
                    </a:ext>
                  </a:extLst>
                </a:gridCol>
                <a:gridCol w="329184">
                  <a:extLst>
                    <a:ext uri="{9D8B030D-6E8A-4147-A177-3AD203B41FA5}">
                      <a16:colId xmlns:a16="http://schemas.microsoft.com/office/drawing/2014/main" val="1566129998"/>
                    </a:ext>
                  </a:extLst>
                </a:gridCol>
                <a:gridCol w="329184">
                  <a:extLst>
                    <a:ext uri="{9D8B030D-6E8A-4147-A177-3AD203B41FA5}">
                      <a16:colId xmlns:a16="http://schemas.microsoft.com/office/drawing/2014/main" val="1426402805"/>
                    </a:ext>
                  </a:extLst>
                </a:gridCol>
                <a:gridCol w="370332">
                  <a:extLst>
                    <a:ext uri="{9D8B030D-6E8A-4147-A177-3AD203B41FA5}">
                      <a16:colId xmlns:a16="http://schemas.microsoft.com/office/drawing/2014/main" val="11372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686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- 2018-08-26 06:00:01 </a:t>
                      </a:r>
                      <a:r>
                        <a:rPr kumimoji="0" lang="en-US" sz="1000" b="0" i="0" u="none" strike="noStrike" kern="1200" cap="none" spc="0" normalizeH="0" baseline="0" noProof="0">
                          <a:ln>
                            <a:noFill/>
                          </a:ln>
                          <a:solidFill>
                            <a:prstClr val="black"/>
                          </a:solidFill>
                          <a:effectLst/>
                          <a:uLnTx/>
                          <a:uFillTx/>
                          <a:latin typeface="+mn-lt"/>
                          <a:ea typeface="+mn-ea"/>
                          <a:cs typeface="+mn-cs"/>
                        </a:rPr>
                        <a:t> 
 Celebrating the union between exceptional fragrances and beautifully crafted pieces, #oOumm offers four original scents delivered in exclusive scent capsules designed to fit precisely into the oOumm candleholders. Find your favorite scent and style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775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- 2018-08-25 06:00:02 </a:t>
                      </a:r>
                      <a:r>
                        <a:rPr kumimoji="0" lang="en-US" sz="1000" b="0" i="0" u="none" strike="noStrike" kern="1200" cap="none" spc="0" normalizeH="0" baseline="0" noProof="0">
                          <a:ln>
                            <a:noFill/>
                          </a:ln>
                          <a:solidFill>
                            <a:prstClr val="black"/>
                          </a:solidFill>
                          <a:effectLst/>
                          <a:uLnTx/>
                          <a:uFillTx/>
                          <a:latin typeface="+mn-lt"/>
                          <a:ea typeface="+mn-ea"/>
                          <a:cs typeface="+mn-cs"/>
                        </a:rPr>
                        <a:t> 
 Go wild with the Zoo Souvenir vase from #PolsPotten! Numbered and signed, and crafted using ceramic tourist trinkets from Thailand, the Zoo vase is one-of-a-kind design.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0230112"/>
                  </a:ext>
                </a:extLst>
              </a:tr>
            </a:tbl>
          </a:graphicData>
        </a:graphic>
      </p:graphicFrame>
      <p:sp>
        <p:nvSpPr>
          <p:cNvPr id="4" name="Text Placeholder 3">
            <a:extLst>
              <a:ext uri="{FF2B5EF4-FFF2-40B4-BE49-F238E27FC236}">
                <a16:creationId xmlns:a16="http://schemas.microsoft.com/office/drawing/2014/main" id="{DED56C17-5C3C-4D59-BB9F-C002756AE35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98079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3A9C4-2C66-428B-AFC4-1B7361C46BCE}"/>
              </a:ext>
            </a:extLst>
          </p:cNvPr>
          <p:cNvSpPr>
            <a:spLocks noGrp="1"/>
          </p:cNvSpPr>
          <p:nvPr>
            <p:ph type="title"/>
          </p:nvPr>
        </p:nvSpPr>
        <p:spPr/>
        <p:txBody>
          <a:bodyPr/>
          <a:lstStyle/>
          <a:p>
            <a:r>
              <a:rPr lang="en-US"/>
              <a:t>Facebook Own Posts Table  | Cities - 11 of 17</a:t>
            </a:r>
          </a:p>
        </p:txBody>
      </p:sp>
      <p:graphicFrame>
        <p:nvGraphicFramePr>
          <p:cNvPr id="5" name="Table Placeholder 4">
            <a:extLst>
              <a:ext uri="{FF2B5EF4-FFF2-40B4-BE49-F238E27FC236}">
                <a16:creationId xmlns:a16="http://schemas.microsoft.com/office/drawing/2014/main" id="{A189B2FE-6252-453B-94B6-9528CD5BCA71}"/>
              </a:ext>
            </a:extLst>
          </p:cNvPr>
          <p:cNvGraphicFramePr>
            <a:graphicFrameLocks noGrp="1"/>
          </p:cNvGraphicFramePr>
          <p:nvPr>
            <p:ph type="tbl" sz="quarter" idx="13"/>
            <p:extLst>
              <p:ext uri="{D42A27DB-BD31-4B8C-83A1-F6EECF244321}">
                <p14:modId xmlns:p14="http://schemas.microsoft.com/office/powerpoint/2010/main" val="1722310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0271087"/>
                    </a:ext>
                  </a:extLst>
                </a:gridCol>
                <a:gridCol w="370332">
                  <a:extLst>
                    <a:ext uri="{9D8B030D-6E8A-4147-A177-3AD203B41FA5}">
                      <a16:colId xmlns:a16="http://schemas.microsoft.com/office/drawing/2014/main" val="2123768352"/>
                    </a:ext>
                  </a:extLst>
                </a:gridCol>
                <a:gridCol w="370332">
                  <a:extLst>
                    <a:ext uri="{9D8B030D-6E8A-4147-A177-3AD203B41FA5}">
                      <a16:colId xmlns:a16="http://schemas.microsoft.com/office/drawing/2014/main" val="3071603578"/>
                    </a:ext>
                  </a:extLst>
                </a:gridCol>
                <a:gridCol w="370332">
                  <a:extLst>
                    <a:ext uri="{9D8B030D-6E8A-4147-A177-3AD203B41FA5}">
                      <a16:colId xmlns:a16="http://schemas.microsoft.com/office/drawing/2014/main" val="3218706161"/>
                    </a:ext>
                  </a:extLst>
                </a:gridCol>
                <a:gridCol w="329184">
                  <a:extLst>
                    <a:ext uri="{9D8B030D-6E8A-4147-A177-3AD203B41FA5}">
                      <a16:colId xmlns:a16="http://schemas.microsoft.com/office/drawing/2014/main" val="3103017028"/>
                    </a:ext>
                  </a:extLst>
                </a:gridCol>
                <a:gridCol w="329184">
                  <a:extLst>
                    <a:ext uri="{9D8B030D-6E8A-4147-A177-3AD203B41FA5}">
                      <a16:colId xmlns:a16="http://schemas.microsoft.com/office/drawing/2014/main" val="2615822724"/>
                    </a:ext>
                  </a:extLst>
                </a:gridCol>
                <a:gridCol w="329184">
                  <a:extLst>
                    <a:ext uri="{9D8B030D-6E8A-4147-A177-3AD203B41FA5}">
                      <a16:colId xmlns:a16="http://schemas.microsoft.com/office/drawing/2014/main" val="2645650261"/>
                    </a:ext>
                  </a:extLst>
                </a:gridCol>
                <a:gridCol w="329184">
                  <a:extLst>
                    <a:ext uri="{9D8B030D-6E8A-4147-A177-3AD203B41FA5}">
                      <a16:colId xmlns:a16="http://schemas.microsoft.com/office/drawing/2014/main" val="287326396"/>
                    </a:ext>
                  </a:extLst>
                </a:gridCol>
                <a:gridCol w="329184">
                  <a:extLst>
                    <a:ext uri="{9D8B030D-6E8A-4147-A177-3AD203B41FA5}">
                      <a16:colId xmlns:a16="http://schemas.microsoft.com/office/drawing/2014/main" val="357571273"/>
                    </a:ext>
                  </a:extLst>
                </a:gridCol>
                <a:gridCol w="329184">
                  <a:extLst>
                    <a:ext uri="{9D8B030D-6E8A-4147-A177-3AD203B41FA5}">
                      <a16:colId xmlns:a16="http://schemas.microsoft.com/office/drawing/2014/main" val="3129376260"/>
                    </a:ext>
                  </a:extLst>
                </a:gridCol>
                <a:gridCol w="329184">
                  <a:extLst>
                    <a:ext uri="{9D8B030D-6E8A-4147-A177-3AD203B41FA5}">
                      <a16:colId xmlns:a16="http://schemas.microsoft.com/office/drawing/2014/main" val="1833873495"/>
                    </a:ext>
                  </a:extLst>
                </a:gridCol>
                <a:gridCol w="329184">
                  <a:extLst>
                    <a:ext uri="{9D8B030D-6E8A-4147-A177-3AD203B41FA5}">
                      <a16:colId xmlns:a16="http://schemas.microsoft.com/office/drawing/2014/main" val="1374510065"/>
                    </a:ext>
                  </a:extLst>
                </a:gridCol>
                <a:gridCol w="329184">
                  <a:extLst>
                    <a:ext uri="{9D8B030D-6E8A-4147-A177-3AD203B41FA5}">
                      <a16:colId xmlns:a16="http://schemas.microsoft.com/office/drawing/2014/main" val="740049676"/>
                    </a:ext>
                  </a:extLst>
                </a:gridCol>
                <a:gridCol w="370332">
                  <a:extLst>
                    <a:ext uri="{9D8B030D-6E8A-4147-A177-3AD203B41FA5}">
                      <a16:colId xmlns:a16="http://schemas.microsoft.com/office/drawing/2014/main" val="406793237"/>
                    </a:ext>
                  </a:extLst>
                </a:gridCol>
                <a:gridCol w="370332">
                  <a:extLst>
                    <a:ext uri="{9D8B030D-6E8A-4147-A177-3AD203B41FA5}">
                      <a16:colId xmlns:a16="http://schemas.microsoft.com/office/drawing/2014/main" val="2864893622"/>
                    </a:ext>
                  </a:extLst>
                </a:gridCol>
                <a:gridCol w="329184">
                  <a:extLst>
                    <a:ext uri="{9D8B030D-6E8A-4147-A177-3AD203B41FA5}">
                      <a16:colId xmlns:a16="http://schemas.microsoft.com/office/drawing/2014/main" val="18152864"/>
                    </a:ext>
                  </a:extLst>
                </a:gridCol>
                <a:gridCol w="329184">
                  <a:extLst>
                    <a:ext uri="{9D8B030D-6E8A-4147-A177-3AD203B41FA5}">
                      <a16:colId xmlns:a16="http://schemas.microsoft.com/office/drawing/2014/main" val="2365284490"/>
                    </a:ext>
                  </a:extLst>
                </a:gridCol>
                <a:gridCol w="370332">
                  <a:extLst>
                    <a:ext uri="{9D8B030D-6E8A-4147-A177-3AD203B41FA5}">
                      <a16:colId xmlns:a16="http://schemas.microsoft.com/office/drawing/2014/main" val="2810838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139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- 2018-08-25 06:00:01 </a:t>
                      </a:r>
                      <a:r>
                        <a:rPr kumimoji="0" lang="en-US" sz="1000" b="0" i="0" u="none" strike="noStrike" kern="1200" cap="none" spc="0" normalizeH="0" baseline="0" noProof="0">
                          <a:ln>
                            <a:noFill/>
                          </a:ln>
                          <a:solidFill>
                            <a:prstClr val="black"/>
                          </a:solidFill>
                          <a:effectLst/>
                          <a:uLnTx/>
                          <a:uFillTx/>
                          <a:latin typeface="+mn-lt"/>
                          <a:ea typeface="+mn-ea"/>
                          <a:cs typeface="+mn-cs"/>
                        </a:rPr>
                        <a:t> 
 Just pull and go! The Speed wallet from the #FrenchieCo. is crafted from top quality Italian leather and provides super-fast access to cards and cash. Discover the selection from the Frenchie Co. now available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548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- 2018-08-24 07:35:20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ابدأ اللعب! اكتشف طاولات كرة القدم من "ار اس برشلونه" وأضف بعض المرح الى منزلك!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Get gaming with #CitiesRiyadh! Check out our football tables from RS Barcelona and add some fun to your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8447100"/>
                  </a:ext>
                </a:extLst>
              </a:tr>
            </a:tbl>
          </a:graphicData>
        </a:graphic>
      </p:graphicFrame>
      <p:sp>
        <p:nvSpPr>
          <p:cNvPr id="4" name="Text Placeholder 3">
            <a:extLst>
              <a:ext uri="{FF2B5EF4-FFF2-40B4-BE49-F238E27FC236}">
                <a16:creationId xmlns:a16="http://schemas.microsoft.com/office/drawing/2014/main" id="{9687A814-525A-40C3-8CEB-215E6D5A80C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75919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EA169-0232-487C-9339-6FBDCC02F2AC}"/>
              </a:ext>
            </a:extLst>
          </p:cNvPr>
          <p:cNvSpPr>
            <a:spLocks noGrp="1"/>
          </p:cNvSpPr>
          <p:nvPr>
            <p:ph type="title"/>
          </p:nvPr>
        </p:nvSpPr>
        <p:spPr/>
        <p:txBody>
          <a:bodyPr/>
          <a:lstStyle/>
          <a:p>
            <a:r>
              <a:rPr lang="en-US"/>
              <a:t>Facebook Own Posts Table  | Cities - 12 of 17</a:t>
            </a:r>
          </a:p>
        </p:txBody>
      </p:sp>
      <p:graphicFrame>
        <p:nvGraphicFramePr>
          <p:cNvPr id="5" name="Table Placeholder 4">
            <a:extLst>
              <a:ext uri="{FF2B5EF4-FFF2-40B4-BE49-F238E27FC236}">
                <a16:creationId xmlns:a16="http://schemas.microsoft.com/office/drawing/2014/main" id="{45AA3B67-081F-4F17-8D13-4236B0C16A68}"/>
              </a:ext>
            </a:extLst>
          </p:cNvPr>
          <p:cNvGraphicFramePr>
            <a:graphicFrameLocks noGrp="1"/>
          </p:cNvGraphicFramePr>
          <p:nvPr>
            <p:ph type="tbl" sz="quarter" idx="13"/>
            <p:extLst>
              <p:ext uri="{D42A27DB-BD31-4B8C-83A1-F6EECF244321}">
                <p14:modId xmlns:p14="http://schemas.microsoft.com/office/powerpoint/2010/main" val="651126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9686582"/>
                    </a:ext>
                  </a:extLst>
                </a:gridCol>
                <a:gridCol w="370332">
                  <a:extLst>
                    <a:ext uri="{9D8B030D-6E8A-4147-A177-3AD203B41FA5}">
                      <a16:colId xmlns:a16="http://schemas.microsoft.com/office/drawing/2014/main" val="333398440"/>
                    </a:ext>
                  </a:extLst>
                </a:gridCol>
                <a:gridCol w="370332">
                  <a:extLst>
                    <a:ext uri="{9D8B030D-6E8A-4147-A177-3AD203B41FA5}">
                      <a16:colId xmlns:a16="http://schemas.microsoft.com/office/drawing/2014/main" val="2212309480"/>
                    </a:ext>
                  </a:extLst>
                </a:gridCol>
                <a:gridCol w="370332">
                  <a:extLst>
                    <a:ext uri="{9D8B030D-6E8A-4147-A177-3AD203B41FA5}">
                      <a16:colId xmlns:a16="http://schemas.microsoft.com/office/drawing/2014/main" val="315450637"/>
                    </a:ext>
                  </a:extLst>
                </a:gridCol>
                <a:gridCol w="329184">
                  <a:extLst>
                    <a:ext uri="{9D8B030D-6E8A-4147-A177-3AD203B41FA5}">
                      <a16:colId xmlns:a16="http://schemas.microsoft.com/office/drawing/2014/main" val="3922009574"/>
                    </a:ext>
                  </a:extLst>
                </a:gridCol>
                <a:gridCol w="329184">
                  <a:extLst>
                    <a:ext uri="{9D8B030D-6E8A-4147-A177-3AD203B41FA5}">
                      <a16:colId xmlns:a16="http://schemas.microsoft.com/office/drawing/2014/main" val="1028083228"/>
                    </a:ext>
                  </a:extLst>
                </a:gridCol>
                <a:gridCol w="329184">
                  <a:extLst>
                    <a:ext uri="{9D8B030D-6E8A-4147-A177-3AD203B41FA5}">
                      <a16:colId xmlns:a16="http://schemas.microsoft.com/office/drawing/2014/main" val="3407487084"/>
                    </a:ext>
                  </a:extLst>
                </a:gridCol>
                <a:gridCol w="329184">
                  <a:extLst>
                    <a:ext uri="{9D8B030D-6E8A-4147-A177-3AD203B41FA5}">
                      <a16:colId xmlns:a16="http://schemas.microsoft.com/office/drawing/2014/main" val="1850267386"/>
                    </a:ext>
                  </a:extLst>
                </a:gridCol>
                <a:gridCol w="329184">
                  <a:extLst>
                    <a:ext uri="{9D8B030D-6E8A-4147-A177-3AD203B41FA5}">
                      <a16:colId xmlns:a16="http://schemas.microsoft.com/office/drawing/2014/main" val="1462020169"/>
                    </a:ext>
                  </a:extLst>
                </a:gridCol>
                <a:gridCol w="329184">
                  <a:extLst>
                    <a:ext uri="{9D8B030D-6E8A-4147-A177-3AD203B41FA5}">
                      <a16:colId xmlns:a16="http://schemas.microsoft.com/office/drawing/2014/main" val="2488264704"/>
                    </a:ext>
                  </a:extLst>
                </a:gridCol>
                <a:gridCol w="329184">
                  <a:extLst>
                    <a:ext uri="{9D8B030D-6E8A-4147-A177-3AD203B41FA5}">
                      <a16:colId xmlns:a16="http://schemas.microsoft.com/office/drawing/2014/main" val="339199353"/>
                    </a:ext>
                  </a:extLst>
                </a:gridCol>
                <a:gridCol w="329184">
                  <a:extLst>
                    <a:ext uri="{9D8B030D-6E8A-4147-A177-3AD203B41FA5}">
                      <a16:colId xmlns:a16="http://schemas.microsoft.com/office/drawing/2014/main" val="396892747"/>
                    </a:ext>
                  </a:extLst>
                </a:gridCol>
                <a:gridCol w="329184">
                  <a:extLst>
                    <a:ext uri="{9D8B030D-6E8A-4147-A177-3AD203B41FA5}">
                      <a16:colId xmlns:a16="http://schemas.microsoft.com/office/drawing/2014/main" val="4004441655"/>
                    </a:ext>
                  </a:extLst>
                </a:gridCol>
                <a:gridCol w="370332">
                  <a:extLst>
                    <a:ext uri="{9D8B030D-6E8A-4147-A177-3AD203B41FA5}">
                      <a16:colId xmlns:a16="http://schemas.microsoft.com/office/drawing/2014/main" val="1288212979"/>
                    </a:ext>
                  </a:extLst>
                </a:gridCol>
                <a:gridCol w="370332">
                  <a:extLst>
                    <a:ext uri="{9D8B030D-6E8A-4147-A177-3AD203B41FA5}">
                      <a16:colId xmlns:a16="http://schemas.microsoft.com/office/drawing/2014/main" val="31586065"/>
                    </a:ext>
                  </a:extLst>
                </a:gridCol>
                <a:gridCol w="329184">
                  <a:extLst>
                    <a:ext uri="{9D8B030D-6E8A-4147-A177-3AD203B41FA5}">
                      <a16:colId xmlns:a16="http://schemas.microsoft.com/office/drawing/2014/main" val="158076575"/>
                    </a:ext>
                  </a:extLst>
                </a:gridCol>
                <a:gridCol w="329184">
                  <a:extLst>
                    <a:ext uri="{9D8B030D-6E8A-4147-A177-3AD203B41FA5}">
                      <a16:colId xmlns:a16="http://schemas.microsoft.com/office/drawing/2014/main" val="852910273"/>
                    </a:ext>
                  </a:extLst>
                </a:gridCol>
                <a:gridCol w="370332">
                  <a:extLst>
                    <a:ext uri="{9D8B030D-6E8A-4147-A177-3AD203B41FA5}">
                      <a16:colId xmlns:a16="http://schemas.microsoft.com/office/drawing/2014/main" val="1446914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944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- 2018-08-24 06:56:11 </a:t>
                      </a:r>
                      <a:r>
                        <a:rPr kumimoji="0" lang="en-US" sz="1000" b="0" i="0" u="none" strike="noStrike" kern="1200" cap="none" spc="0" normalizeH="0" baseline="0" noProof="0">
                          <a:ln>
                            <a:noFill/>
                          </a:ln>
                          <a:solidFill>
                            <a:prstClr val="black"/>
                          </a:solidFill>
                          <a:effectLst/>
                          <a:uLnTx/>
                          <a:uFillTx/>
                          <a:latin typeface="+mn-lt"/>
                          <a:ea typeface="+mn-ea"/>
                          <a:cs typeface="+mn-cs"/>
                        </a:rPr>
                        <a:t> 
 For the coolest, most stylish phone case, try the Clic Marble case from #NativeUnion! Made from the finest natural marble, each case is unique, while offering lightweight, shatter-resistant protection for your phone. Find Clic Marble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9273633"/>
                  </a:ext>
                </a:extLst>
              </a:tr>
            </a:tbl>
          </a:graphicData>
        </a:graphic>
      </p:graphicFrame>
      <p:sp>
        <p:nvSpPr>
          <p:cNvPr id="4" name="Text Placeholder 3">
            <a:extLst>
              <a:ext uri="{FF2B5EF4-FFF2-40B4-BE49-F238E27FC236}">
                <a16:creationId xmlns:a16="http://schemas.microsoft.com/office/drawing/2014/main" id="{22F1CC7D-C4D4-441E-816A-435B634E80C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56612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1F20A-DCB5-4BE6-8783-B455C9072477}"/>
              </a:ext>
            </a:extLst>
          </p:cNvPr>
          <p:cNvSpPr>
            <a:spLocks noGrp="1"/>
          </p:cNvSpPr>
          <p:nvPr>
            <p:ph type="title"/>
          </p:nvPr>
        </p:nvSpPr>
        <p:spPr/>
        <p:txBody>
          <a:bodyPr/>
          <a:lstStyle/>
          <a:p>
            <a:r>
              <a:rPr lang="en-US"/>
              <a:t>Facebook Own Posts Table  | Cities - 13 of 17</a:t>
            </a:r>
          </a:p>
        </p:txBody>
      </p:sp>
      <p:graphicFrame>
        <p:nvGraphicFramePr>
          <p:cNvPr id="5" name="Table Placeholder 4">
            <a:extLst>
              <a:ext uri="{FF2B5EF4-FFF2-40B4-BE49-F238E27FC236}">
                <a16:creationId xmlns:a16="http://schemas.microsoft.com/office/drawing/2014/main" id="{BDB2461F-718B-47FC-854F-79BEFFA862CC}"/>
              </a:ext>
            </a:extLst>
          </p:cNvPr>
          <p:cNvGraphicFramePr>
            <a:graphicFrameLocks noGrp="1"/>
          </p:cNvGraphicFramePr>
          <p:nvPr>
            <p:ph type="tbl" sz="quarter" idx="13"/>
            <p:extLst>
              <p:ext uri="{D42A27DB-BD31-4B8C-83A1-F6EECF244321}">
                <p14:modId xmlns:p14="http://schemas.microsoft.com/office/powerpoint/2010/main" val="52497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4244295"/>
                    </a:ext>
                  </a:extLst>
                </a:gridCol>
                <a:gridCol w="370332">
                  <a:extLst>
                    <a:ext uri="{9D8B030D-6E8A-4147-A177-3AD203B41FA5}">
                      <a16:colId xmlns:a16="http://schemas.microsoft.com/office/drawing/2014/main" val="2591956332"/>
                    </a:ext>
                  </a:extLst>
                </a:gridCol>
                <a:gridCol w="370332">
                  <a:extLst>
                    <a:ext uri="{9D8B030D-6E8A-4147-A177-3AD203B41FA5}">
                      <a16:colId xmlns:a16="http://schemas.microsoft.com/office/drawing/2014/main" val="4287253234"/>
                    </a:ext>
                  </a:extLst>
                </a:gridCol>
                <a:gridCol w="370332">
                  <a:extLst>
                    <a:ext uri="{9D8B030D-6E8A-4147-A177-3AD203B41FA5}">
                      <a16:colId xmlns:a16="http://schemas.microsoft.com/office/drawing/2014/main" val="1916240147"/>
                    </a:ext>
                  </a:extLst>
                </a:gridCol>
                <a:gridCol w="329184">
                  <a:extLst>
                    <a:ext uri="{9D8B030D-6E8A-4147-A177-3AD203B41FA5}">
                      <a16:colId xmlns:a16="http://schemas.microsoft.com/office/drawing/2014/main" val="1973506021"/>
                    </a:ext>
                  </a:extLst>
                </a:gridCol>
                <a:gridCol w="329184">
                  <a:extLst>
                    <a:ext uri="{9D8B030D-6E8A-4147-A177-3AD203B41FA5}">
                      <a16:colId xmlns:a16="http://schemas.microsoft.com/office/drawing/2014/main" val="4105981965"/>
                    </a:ext>
                  </a:extLst>
                </a:gridCol>
                <a:gridCol w="329184">
                  <a:extLst>
                    <a:ext uri="{9D8B030D-6E8A-4147-A177-3AD203B41FA5}">
                      <a16:colId xmlns:a16="http://schemas.microsoft.com/office/drawing/2014/main" val="1318363106"/>
                    </a:ext>
                  </a:extLst>
                </a:gridCol>
                <a:gridCol w="329184">
                  <a:extLst>
                    <a:ext uri="{9D8B030D-6E8A-4147-A177-3AD203B41FA5}">
                      <a16:colId xmlns:a16="http://schemas.microsoft.com/office/drawing/2014/main" val="3958829831"/>
                    </a:ext>
                  </a:extLst>
                </a:gridCol>
                <a:gridCol w="329184">
                  <a:extLst>
                    <a:ext uri="{9D8B030D-6E8A-4147-A177-3AD203B41FA5}">
                      <a16:colId xmlns:a16="http://schemas.microsoft.com/office/drawing/2014/main" val="3888930375"/>
                    </a:ext>
                  </a:extLst>
                </a:gridCol>
                <a:gridCol w="329184">
                  <a:extLst>
                    <a:ext uri="{9D8B030D-6E8A-4147-A177-3AD203B41FA5}">
                      <a16:colId xmlns:a16="http://schemas.microsoft.com/office/drawing/2014/main" val="2277679130"/>
                    </a:ext>
                  </a:extLst>
                </a:gridCol>
                <a:gridCol w="329184">
                  <a:extLst>
                    <a:ext uri="{9D8B030D-6E8A-4147-A177-3AD203B41FA5}">
                      <a16:colId xmlns:a16="http://schemas.microsoft.com/office/drawing/2014/main" val="56761389"/>
                    </a:ext>
                  </a:extLst>
                </a:gridCol>
                <a:gridCol w="329184">
                  <a:extLst>
                    <a:ext uri="{9D8B030D-6E8A-4147-A177-3AD203B41FA5}">
                      <a16:colId xmlns:a16="http://schemas.microsoft.com/office/drawing/2014/main" val="3259890306"/>
                    </a:ext>
                  </a:extLst>
                </a:gridCol>
                <a:gridCol w="329184">
                  <a:extLst>
                    <a:ext uri="{9D8B030D-6E8A-4147-A177-3AD203B41FA5}">
                      <a16:colId xmlns:a16="http://schemas.microsoft.com/office/drawing/2014/main" val="4101873368"/>
                    </a:ext>
                  </a:extLst>
                </a:gridCol>
                <a:gridCol w="370332">
                  <a:extLst>
                    <a:ext uri="{9D8B030D-6E8A-4147-A177-3AD203B41FA5}">
                      <a16:colId xmlns:a16="http://schemas.microsoft.com/office/drawing/2014/main" val="3835219138"/>
                    </a:ext>
                  </a:extLst>
                </a:gridCol>
                <a:gridCol w="370332">
                  <a:extLst>
                    <a:ext uri="{9D8B030D-6E8A-4147-A177-3AD203B41FA5}">
                      <a16:colId xmlns:a16="http://schemas.microsoft.com/office/drawing/2014/main" val="1260702461"/>
                    </a:ext>
                  </a:extLst>
                </a:gridCol>
                <a:gridCol w="329184">
                  <a:extLst>
                    <a:ext uri="{9D8B030D-6E8A-4147-A177-3AD203B41FA5}">
                      <a16:colId xmlns:a16="http://schemas.microsoft.com/office/drawing/2014/main" val="2389158131"/>
                    </a:ext>
                  </a:extLst>
                </a:gridCol>
                <a:gridCol w="329184">
                  <a:extLst>
                    <a:ext uri="{9D8B030D-6E8A-4147-A177-3AD203B41FA5}">
                      <a16:colId xmlns:a16="http://schemas.microsoft.com/office/drawing/2014/main" val="399108684"/>
                    </a:ext>
                  </a:extLst>
                </a:gridCol>
                <a:gridCol w="370332">
                  <a:extLst>
                    <a:ext uri="{9D8B030D-6E8A-4147-A177-3AD203B41FA5}">
                      <a16:colId xmlns:a16="http://schemas.microsoft.com/office/drawing/2014/main" val="4000810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282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- 2018-08-23 13:09:45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عملية ورائجة! تعتبر الأكواب الكوفية من "صلصال" مثالية للمشروبات الساخنة والباردة بفضل تصميم الزجاج ذو الجدران المزدوجة. متوفرة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Functional and fashionable! Kufic cups from #Silsal are perfect for hot and cold drinks thanks to the double-walled glass design, while the modern calligraphy accents offer contemporary appeal. Check them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034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- 2018-08-23 12:44:43 </a:t>
                      </a:r>
                      <a:r>
                        <a:rPr kumimoji="0" lang="en-US" sz="1000" b="0" i="0" u="none" strike="noStrike" kern="1200" cap="none" spc="0" normalizeH="0" baseline="0" noProof="0">
                          <a:ln>
                            <a:noFill/>
                          </a:ln>
                          <a:solidFill>
                            <a:prstClr val="black"/>
                          </a:solidFill>
                          <a:effectLst/>
                          <a:uLnTx/>
                          <a:uFillTx/>
                          <a:latin typeface="+mn-lt"/>
                          <a:ea typeface="+mn-ea"/>
                          <a:cs typeface="+mn-cs"/>
                        </a:rPr>
                        <a:t> 
 Try sharp style for your wrist with the Nail collection from #Chevalier! Check it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0751115"/>
                  </a:ext>
                </a:extLst>
              </a:tr>
            </a:tbl>
          </a:graphicData>
        </a:graphic>
      </p:graphicFrame>
      <p:sp>
        <p:nvSpPr>
          <p:cNvPr id="4" name="Text Placeholder 3">
            <a:extLst>
              <a:ext uri="{FF2B5EF4-FFF2-40B4-BE49-F238E27FC236}">
                <a16:creationId xmlns:a16="http://schemas.microsoft.com/office/drawing/2014/main" id="{3462F4D5-4725-4783-BCE8-E518F223CF4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51411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03467-EC23-4BF2-8C62-34D4CD80EB74}"/>
              </a:ext>
            </a:extLst>
          </p:cNvPr>
          <p:cNvSpPr>
            <a:spLocks noGrp="1"/>
          </p:cNvSpPr>
          <p:nvPr>
            <p:ph type="title"/>
          </p:nvPr>
        </p:nvSpPr>
        <p:spPr/>
        <p:txBody>
          <a:bodyPr/>
          <a:lstStyle/>
          <a:p>
            <a:r>
              <a:rPr lang="en-US"/>
              <a:t>Facebook Own Posts Table  | Cities - 14 of 17</a:t>
            </a:r>
          </a:p>
        </p:txBody>
      </p:sp>
      <p:graphicFrame>
        <p:nvGraphicFramePr>
          <p:cNvPr id="5" name="Table Placeholder 4">
            <a:extLst>
              <a:ext uri="{FF2B5EF4-FFF2-40B4-BE49-F238E27FC236}">
                <a16:creationId xmlns:a16="http://schemas.microsoft.com/office/drawing/2014/main" id="{77E4DA71-5E16-4411-B717-4A8D1EA68BCE}"/>
              </a:ext>
            </a:extLst>
          </p:cNvPr>
          <p:cNvGraphicFramePr>
            <a:graphicFrameLocks noGrp="1"/>
          </p:cNvGraphicFramePr>
          <p:nvPr>
            <p:ph type="tbl" sz="quarter" idx="13"/>
            <p:extLst>
              <p:ext uri="{D42A27DB-BD31-4B8C-83A1-F6EECF244321}">
                <p14:modId xmlns:p14="http://schemas.microsoft.com/office/powerpoint/2010/main" val="1924731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86044307"/>
                    </a:ext>
                  </a:extLst>
                </a:gridCol>
                <a:gridCol w="370332">
                  <a:extLst>
                    <a:ext uri="{9D8B030D-6E8A-4147-A177-3AD203B41FA5}">
                      <a16:colId xmlns:a16="http://schemas.microsoft.com/office/drawing/2014/main" val="1926522001"/>
                    </a:ext>
                  </a:extLst>
                </a:gridCol>
                <a:gridCol w="370332">
                  <a:extLst>
                    <a:ext uri="{9D8B030D-6E8A-4147-A177-3AD203B41FA5}">
                      <a16:colId xmlns:a16="http://schemas.microsoft.com/office/drawing/2014/main" val="2975564896"/>
                    </a:ext>
                  </a:extLst>
                </a:gridCol>
                <a:gridCol w="370332">
                  <a:extLst>
                    <a:ext uri="{9D8B030D-6E8A-4147-A177-3AD203B41FA5}">
                      <a16:colId xmlns:a16="http://schemas.microsoft.com/office/drawing/2014/main" val="563691551"/>
                    </a:ext>
                  </a:extLst>
                </a:gridCol>
                <a:gridCol w="329184">
                  <a:extLst>
                    <a:ext uri="{9D8B030D-6E8A-4147-A177-3AD203B41FA5}">
                      <a16:colId xmlns:a16="http://schemas.microsoft.com/office/drawing/2014/main" val="1689028328"/>
                    </a:ext>
                  </a:extLst>
                </a:gridCol>
                <a:gridCol w="329184">
                  <a:extLst>
                    <a:ext uri="{9D8B030D-6E8A-4147-A177-3AD203B41FA5}">
                      <a16:colId xmlns:a16="http://schemas.microsoft.com/office/drawing/2014/main" val="2241599272"/>
                    </a:ext>
                  </a:extLst>
                </a:gridCol>
                <a:gridCol w="329184">
                  <a:extLst>
                    <a:ext uri="{9D8B030D-6E8A-4147-A177-3AD203B41FA5}">
                      <a16:colId xmlns:a16="http://schemas.microsoft.com/office/drawing/2014/main" val="1573808020"/>
                    </a:ext>
                  </a:extLst>
                </a:gridCol>
                <a:gridCol w="329184">
                  <a:extLst>
                    <a:ext uri="{9D8B030D-6E8A-4147-A177-3AD203B41FA5}">
                      <a16:colId xmlns:a16="http://schemas.microsoft.com/office/drawing/2014/main" val="650106670"/>
                    </a:ext>
                  </a:extLst>
                </a:gridCol>
                <a:gridCol w="329184">
                  <a:extLst>
                    <a:ext uri="{9D8B030D-6E8A-4147-A177-3AD203B41FA5}">
                      <a16:colId xmlns:a16="http://schemas.microsoft.com/office/drawing/2014/main" val="3426096811"/>
                    </a:ext>
                  </a:extLst>
                </a:gridCol>
                <a:gridCol w="329184">
                  <a:extLst>
                    <a:ext uri="{9D8B030D-6E8A-4147-A177-3AD203B41FA5}">
                      <a16:colId xmlns:a16="http://schemas.microsoft.com/office/drawing/2014/main" val="3518833733"/>
                    </a:ext>
                  </a:extLst>
                </a:gridCol>
                <a:gridCol w="329184">
                  <a:extLst>
                    <a:ext uri="{9D8B030D-6E8A-4147-A177-3AD203B41FA5}">
                      <a16:colId xmlns:a16="http://schemas.microsoft.com/office/drawing/2014/main" val="3277921836"/>
                    </a:ext>
                  </a:extLst>
                </a:gridCol>
                <a:gridCol w="329184">
                  <a:extLst>
                    <a:ext uri="{9D8B030D-6E8A-4147-A177-3AD203B41FA5}">
                      <a16:colId xmlns:a16="http://schemas.microsoft.com/office/drawing/2014/main" val="408583944"/>
                    </a:ext>
                  </a:extLst>
                </a:gridCol>
                <a:gridCol w="329184">
                  <a:extLst>
                    <a:ext uri="{9D8B030D-6E8A-4147-A177-3AD203B41FA5}">
                      <a16:colId xmlns:a16="http://schemas.microsoft.com/office/drawing/2014/main" val="2658308535"/>
                    </a:ext>
                  </a:extLst>
                </a:gridCol>
                <a:gridCol w="370332">
                  <a:extLst>
                    <a:ext uri="{9D8B030D-6E8A-4147-A177-3AD203B41FA5}">
                      <a16:colId xmlns:a16="http://schemas.microsoft.com/office/drawing/2014/main" val="4046398086"/>
                    </a:ext>
                  </a:extLst>
                </a:gridCol>
                <a:gridCol w="370332">
                  <a:extLst>
                    <a:ext uri="{9D8B030D-6E8A-4147-A177-3AD203B41FA5}">
                      <a16:colId xmlns:a16="http://schemas.microsoft.com/office/drawing/2014/main" val="1876561899"/>
                    </a:ext>
                  </a:extLst>
                </a:gridCol>
                <a:gridCol w="329184">
                  <a:extLst>
                    <a:ext uri="{9D8B030D-6E8A-4147-A177-3AD203B41FA5}">
                      <a16:colId xmlns:a16="http://schemas.microsoft.com/office/drawing/2014/main" val="54961740"/>
                    </a:ext>
                  </a:extLst>
                </a:gridCol>
                <a:gridCol w="329184">
                  <a:extLst>
                    <a:ext uri="{9D8B030D-6E8A-4147-A177-3AD203B41FA5}">
                      <a16:colId xmlns:a16="http://schemas.microsoft.com/office/drawing/2014/main" val="14536864"/>
                    </a:ext>
                  </a:extLst>
                </a:gridCol>
                <a:gridCol w="370332">
                  <a:extLst>
                    <a:ext uri="{9D8B030D-6E8A-4147-A177-3AD203B41FA5}">
                      <a16:colId xmlns:a16="http://schemas.microsoft.com/office/drawing/2014/main" val="75134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493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- 2018-08-22 07:00:02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 مرايا بتصاميم وأشكال متعددة تتناسب مع ذوقك لدى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Mirror, mirror on the wall! Find your favorite reflective style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075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- 2018-08-22 07:00:01 </a:t>
                      </a:r>
                      <a:r>
                        <a:rPr kumimoji="0" lang="en-US" sz="1000" b="0" i="0" u="none" strike="noStrike" kern="1200" cap="none" spc="0" normalizeH="0" baseline="0" noProof="0">
                          <a:ln>
                            <a:noFill/>
                          </a:ln>
                          <a:solidFill>
                            <a:prstClr val="black"/>
                          </a:solidFill>
                          <a:effectLst/>
                          <a:uLnTx/>
                          <a:uFillTx/>
                          <a:latin typeface="+mn-lt"/>
                          <a:ea typeface="+mn-ea"/>
                          <a:cs typeface="+mn-cs"/>
                        </a:rPr>
                        <a:t> 
 Cities' Eid promotion starts today! Shop Cities and receive a 200AED voucher with every purchase of 1000AED or more! Don't miss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7343008"/>
                  </a:ext>
                </a:extLst>
              </a:tr>
            </a:tbl>
          </a:graphicData>
        </a:graphic>
      </p:graphicFrame>
      <p:sp>
        <p:nvSpPr>
          <p:cNvPr id="4" name="Text Placeholder 3">
            <a:extLst>
              <a:ext uri="{FF2B5EF4-FFF2-40B4-BE49-F238E27FC236}">
                <a16:creationId xmlns:a16="http://schemas.microsoft.com/office/drawing/2014/main" id="{37927C08-082A-4146-AE51-98F9997A113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5840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5F2D-5054-42C5-93BC-31793FD45EA1}"/>
              </a:ext>
            </a:extLst>
          </p:cNvPr>
          <p:cNvSpPr>
            <a:spLocks noGrp="1"/>
          </p:cNvSpPr>
          <p:nvPr>
            <p:ph type="title"/>
          </p:nvPr>
        </p:nvSpPr>
        <p:spPr/>
        <p:txBody>
          <a:bodyPr/>
          <a:lstStyle/>
          <a:p>
            <a:r>
              <a:rPr lang="en-US"/>
              <a:t>Facebook Own Posts Table  | Cities - 15 of 17</a:t>
            </a:r>
          </a:p>
        </p:txBody>
      </p:sp>
      <p:graphicFrame>
        <p:nvGraphicFramePr>
          <p:cNvPr id="5" name="Table Placeholder 4">
            <a:extLst>
              <a:ext uri="{FF2B5EF4-FFF2-40B4-BE49-F238E27FC236}">
                <a16:creationId xmlns:a16="http://schemas.microsoft.com/office/drawing/2014/main" id="{87692E6D-98E3-40AC-9E8C-44B9896A1DB7}"/>
              </a:ext>
            </a:extLst>
          </p:cNvPr>
          <p:cNvGraphicFramePr>
            <a:graphicFrameLocks noGrp="1"/>
          </p:cNvGraphicFramePr>
          <p:nvPr>
            <p:ph type="tbl" sz="quarter" idx="13"/>
            <p:extLst>
              <p:ext uri="{D42A27DB-BD31-4B8C-83A1-F6EECF244321}">
                <p14:modId xmlns:p14="http://schemas.microsoft.com/office/powerpoint/2010/main" val="67590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89041814"/>
                    </a:ext>
                  </a:extLst>
                </a:gridCol>
                <a:gridCol w="370332">
                  <a:extLst>
                    <a:ext uri="{9D8B030D-6E8A-4147-A177-3AD203B41FA5}">
                      <a16:colId xmlns:a16="http://schemas.microsoft.com/office/drawing/2014/main" val="924866655"/>
                    </a:ext>
                  </a:extLst>
                </a:gridCol>
                <a:gridCol w="370332">
                  <a:extLst>
                    <a:ext uri="{9D8B030D-6E8A-4147-A177-3AD203B41FA5}">
                      <a16:colId xmlns:a16="http://schemas.microsoft.com/office/drawing/2014/main" val="1859255097"/>
                    </a:ext>
                  </a:extLst>
                </a:gridCol>
                <a:gridCol w="370332">
                  <a:extLst>
                    <a:ext uri="{9D8B030D-6E8A-4147-A177-3AD203B41FA5}">
                      <a16:colId xmlns:a16="http://schemas.microsoft.com/office/drawing/2014/main" val="1087661866"/>
                    </a:ext>
                  </a:extLst>
                </a:gridCol>
                <a:gridCol w="329184">
                  <a:extLst>
                    <a:ext uri="{9D8B030D-6E8A-4147-A177-3AD203B41FA5}">
                      <a16:colId xmlns:a16="http://schemas.microsoft.com/office/drawing/2014/main" val="4236937502"/>
                    </a:ext>
                  </a:extLst>
                </a:gridCol>
                <a:gridCol w="329184">
                  <a:extLst>
                    <a:ext uri="{9D8B030D-6E8A-4147-A177-3AD203B41FA5}">
                      <a16:colId xmlns:a16="http://schemas.microsoft.com/office/drawing/2014/main" val="1549788712"/>
                    </a:ext>
                  </a:extLst>
                </a:gridCol>
                <a:gridCol w="329184">
                  <a:extLst>
                    <a:ext uri="{9D8B030D-6E8A-4147-A177-3AD203B41FA5}">
                      <a16:colId xmlns:a16="http://schemas.microsoft.com/office/drawing/2014/main" val="2505852843"/>
                    </a:ext>
                  </a:extLst>
                </a:gridCol>
                <a:gridCol w="329184">
                  <a:extLst>
                    <a:ext uri="{9D8B030D-6E8A-4147-A177-3AD203B41FA5}">
                      <a16:colId xmlns:a16="http://schemas.microsoft.com/office/drawing/2014/main" val="4083017446"/>
                    </a:ext>
                  </a:extLst>
                </a:gridCol>
                <a:gridCol w="329184">
                  <a:extLst>
                    <a:ext uri="{9D8B030D-6E8A-4147-A177-3AD203B41FA5}">
                      <a16:colId xmlns:a16="http://schemas.microsoft.com/office/drawing/2014/main" val="2536706281"/>
                    </a:ext>
                  </a:extLst>
                </a:gridCol>
                <a:gridCol w="329184">
                  <a:extLst>
                    <a:ext uri="{9D8B030D-6E8A-4147-A177-3AD203B41FA5}">
                      <a16:colId xmlns:a16="http://schemas.microsoft.com/office/drawing/2014/main" val="1466901973"/>
                    </a:ext>
                  </a:extLst>
                </a:gridCol>
                <a:gridCol w="329184">
                  <a:extLst>
                    <a:ext uri="{9D8B030D-6E8A-4147-A177-3AD203B41FA5}">
                      <a16:colId xmlns:a16="http://schemas.microsoft.com/office/drawing/2014/main" val="53352520"/>
                    </a:ext>
                  </a:extLst>
                </a:gridCol>
                <a:gridCol w="329184">
                  <a:extLst>
                    <a:ext uri="{9D8B030D-6E8A-4147-A177-3AD203B41FA5}">
                      <a16:colId xmlns:a16="http://schemas.microsoft.com/office/drawing/2014/main" val="678045794"/>
                    </a:ext>
                  </a:extLst>
                </a:gridCol>
                <a:gridCol w="329184">
                  <a:extLst>
                    <a:ext uri="{9D8B030D-6E8A-4147-A177-3AD203B41FA5}">
                      <a16:colId xmlns:a16="http://schemas.microsoft.com/office/drawing/2014/main" val="3011850591"/>
                    </a:ext>
                  </a:extLst>
                </a:gridCol>
                <a:gridCol w="370332">
                  <a:extLst>
                    <a:ext uri="{9D8B030D-6E8A-4147-A177-3AD203B41FA5}">
                      <a16:colId xmlns:a16="http://schemas.microsoft.com/office/drawing/2014/main" val="2469942911"/>
                    </a:ext>
                  </a:extLst>
                </a:gridCol>
                <a:gridCol w="370332">
                  <a:extLst>
                    <a:ext uri="{9D8B030D-6E8A-4147-A177-3AD203B41FA5}">
                      <a16:colId xmlns:a16="http://schemas.microsoft.com/office/drawing/2014/main" val="390169437"/>
                    </a:ext>
                  </a:extLst>
                </a:gridCol>
                <a:gridCol w="329184">
                  <a:extLst>
                    <a:ext uri="{9D8B030D-6E8A-4147-A177-3AD203B41FA5}">
                      <a16:colId xmlns:a16="http://schemas.microsoft.com/office/drawing/2014/main" val="2051226054"/>
                    </a:ext>
                  </a:extLst>
                </a:gridCol>
                <a:gridCol w="329184">
                  <a:extLst>
                    <a:ext uri="{9D8B030D-6E8A-4147-A177-3AD203B41FA5}">
                      <a16:colId xmlns:a16="http://schemas.microsoft.com/office/drawing/2014/main" val="2867026785"/>
                    </a:ext>
                  </a:extLst>
                </a:gridCol>
                <a:gridCol w="370332">
                  <a:extLst>
                    <a:ext uri="{9D8B030D-6E8A-4147-A177-3AD203B41FA5}">
                      <a16:colId xmlns:a16="http://schemas.microsoft.com/office/drawing/2014/main" val="47193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83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- 2018-08-21 07:00:01 </a:t>
                      </a:r>
                      <a:r>
                        <a:rPr kumimoji="0" lang="en-US" sz="1000" b="0" i="0" u="none" strike="noStrike" kern="1200" cap="none" spc="0" normalizeH="0" baseline="0" noProof="0">
                          <a:ln>
                            <a:noFill/>
                          </a:ln>
                          <a:solidFill>
                            <a:prstClr val="black"/>
                          </a:solidFill>
                          <a:effectLst/>
                          <a:uLnTx/>
                          <a:uFillTx/>
                          <a:latin typeface="+mn-lt"/>
                          <a:ea typeface="+mn-ea"/>
                          <a:cs typeface="+mn-cs"/>
                        </a:rPr>
                        <a:t> 
 Eid Mubarak from all of us here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277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- 2018-08-20 07:00:02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عالم بأكمله بين يديك! مثبت الكتب على شكل كرة أرضية من "اوتانتك مودلز" متوفر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You’ve got the whole world in your hands! Discover global inspiration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9112072"/>
                  </a:ext>
                </a:extLst>
              </a:tr>
            </a:tbl>
          </a:graphicData>
        </a:graphic>
      </p:graphicFrame>
      <p:sp>
        <p:nvSpPr>
          <p:cNvPr id="4" name="Text Placeholder 3">
            <a:extLst>
              <a:ext uri="{FF2B5EF4-FFF2-40B4-BE49-F238E27FC236}">
                <a16:creationId xmlns:a16="http://schemas.microsoft.com/office/drawing/2014/main" id="{497D5EA2-B5B6-447C-9904-46796113059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42283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44EE-3DE8-49DB-A421-AB690B5A80DA}"/>
              </a:ext>
            </a:extLst>
          </p:cNvPr>
          <p:cNvSpPr>
            <a:spLocks noGrp="1"/>
          </p:cNvSpPr>
          <p:nvPr>
            <p:ph type="title"/>
          </p:nvPr>
        </p:nvSpPr>
        <p:spPr/>
        <p:txBody>
          <a:bodyPr/>
          <a:lstStyle/>
          <a:p>
            <a:r>
              <a:rPr lang="en-US"/>
              <a:t>Facebook Own Posts Table  | Cities - 16 of 17</a:t>
            </a:r>
          </a:p>
        </p:txBody>
      </p:sp>
      <p:graphicFrame>
        <p:nvGraphicFramePr>
          <p:cNvPr id="5" name="Table Placeholder 4">
            <a:extLst>
              <a:ext uri="{FF2B5EF4-FFF2-40B4-BE49-F238E27FC236}">
                <a16:creationId xmlns:a16="http://schemas.microsoft.com/office/drawing/2014/main" id="{6EB2AA06-6AF4-4AE5-8838-D7D281CABE86}"/>
              </a:ext>
            </a:extLst>
          </p:cNvPr>
          <p:cNvGraphicFramePr>
            <a:graphicFrameLocks noGrp="1"/>
          </p:cNvGraphicFramePr>
          <p:nvPr>
            <p:ph type="tbl" sz="quarter" idx="13"/>
            <p:extLst>
              <p:ext uri="{D42A27DB-BD31-4B8C-83A1-F6EECF244321}">
                <p14:modId xmlns:p14="http://schemas.microsoft.com/office/powerpoint/2010/main" val="2201542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9193187"/>
                    </a:ext>
                  </a:extLst>
                </a:gridCol>
                <a:gridCol w="370332">
                  <a:extLst>
                    <a:ext uri="{9D8B030D-6E8A-4147-A177-3AD203B41FA5}">
                      <a16:colId xmlns:a16="http://schemas.microsoft.com/office/drawing/2014/main" val="2382589989"/>
                    </a:ext>
                  </a:extLst>
                </a:gridCol>
                <a:gridCol w="370332">
                  <a:extLst>
                    <a:ext uri="{9D8B030D-6E8A-4147-A177-3AD203B41FA5}">
                      <a16:colId xmlns:a16="http://schemas.microsoft.com/office/drawing/2014/main" val="3932926395"/>
                    </a:ext>
                  </a:extLst>
                </a:gridCol>
                <a:gridCol w="370332">
                  <a:extLst>
                    <a:ext uri="{9D8B030D-6E8A-4147-A177-3AD203B41FA5}">
                      <a16:colId xmlns:a16="http://schemas.microsoft.com/office/drawing/2014/main" val="394968867"/>
                    </a:ext>
                  </a:extLst>
                </a:gridCol>
                <a:gridCol w="329184">
                  <a:extLst>
                    <a:ext uri="{9D8B030D-6E8A-4147-A177-3AD203B41FA5}">
                      <a16:colId xmlns:a16="http://schemas.microsoft.com/office/drawing/2014/main" val="706044537"/>
                    </a:ext>
                  </a:extLst>
                </a:gridCol>
                <a:gridCol w="329184">
                  <a:extLst>
                    <a:ext uri="{9D8B030D-6E8A-4147-A177-3AD203B41FA5}">
                      <a16:colId xmlns:a16="http://schemas.microsoft.com/office/drawing/2014/main" val="3242344540"/>
                    </a:ext>
                  </a:extLst>
                </a:gridCol>
                <a:gridCol w="329184">
                  <a:extLst>
                    <a:ext uri="{9D8B030D-6E8A-4147-A177-3AD203B41FA5}">
                      <a16:colId xmlns:a16="http://schemas.microsoft.com/office/drawing/2014/main" val="3679866504"/>
                    </a:ext>
                  </a:extLst>
                </a:gridCol>
                <a:gridCol w="329184">
                  <a:extLst>
                    <a:ext uri="{9D8B030D-6E8A-4147-A177-3AD203B41FA5}">
                      <a16:colId xmlns:a16="http://schemas.microsoft.com/office/drawing/2014/main" val="770109565"/>
                    </a:ext>
                  </a:extLst>
                </a:gridCol>
                <a:gridCol w="329184">
                  <a:extLst>
                    <a:ext uri="{9D8B030D-6E8A-4147-A177-3AD203B41FA5}">
                      <a16:colId xmlns:a16="http://schemas.microsoft.com/office/drawing/2014/main" val="2888723532"/>
                    </a:ext>
                  </a:extLst>
                </a:gridCol>
                <a:gridCol w="329184">
                  <a:extLst>
                    <a:ext uri="{9D8B030D-6E8A-4147-A177-3AD203B41FA5}">
                      <a16:colId xmlns:a16="http://schemas.microsoft.com/office/drawing/2014/main" val="2060350182"/>
                    </a:ext>
                  </a:extLst>
                </a:gridCol>
                <a:gridCol w="329184">
                  <a:extLst>
                    <a:ext uri="{9D8B030D-6E8A-4147-A177-3AD203B41FA5}">
                      <a16:colId xmlns:a16="http://schemas.microsoft.com/office/drawing/2014/main" val="2298872248"/>
                    </a:ext>
                  </a:extLst>
                </a:gridCol>
                <a:gridCol w="329184">
                  <a:extLst>
                    <a:ext uri="{9D8B030D-6E8A-4147-A177-3AD203B41FA5}">
                      <a16:colId xmlns:a16="http://schemas.microsoft.com/office/drawing/2014/main" val="2617400186"/>
                    </a:ext>
                  </a:extLst>
                </a:gridCol>
                <a:gridCol w="329184">
                  <a:extLst>
                    <a:ext uri="{9D8B030D-6E8A-4147-A177-3AD203B41FA5}">
                      <a16:colId xmlns:a16="http://schemas.microsoft.com/office/drawing/2014/main" val="377549647"/>
                    </a:ext>
                  </a:extLst>
                </a:gridCol>
                <a:gridCol w="370332">
                  <a:extLst>
                    <a:ext uri="{9D8B030D-6E8A-4147-A177-3AD203B41FA5}">
                      <a16:colId xmlns:a16="http://schemas.microsoft.com/office/drawing/2014/main" val="2667952551"/>
                    </a:ext>
                  </a:extLst>
                </a:gridCol>
                <a:gridCol w="370332">
                  <a:extLst>
                    <a:ext uri="{9D8B030D-6E8A-4147-A177-3AD203B41FA5}">
                      <a16:colId xmlns:a16="http://schemas.microsoft.com/office/drawing/2014/main" val="1963270978"/>
                    </a:ext>
                  </a:extLst>
                </a:gridCol>
                <a:gridCol w="329184">
                  <a:extLst>
                    <a:ext uri="{9D8B030D-6E8A-4147-A177-3AD203B41FA5}">
                      <a16:colId xmlns:a16="http://schemas.microsoft.com/office/drawing/2014/main" val="1233930734"/>
                    </a:ext>
                  </a:extLst>
                </a:gridCol>
                <a:gridCol w="329184">
                  <a:extLst>
                    <a:ext uri="{9D8B030D-6E8A-4147-A177-3AD203B41FA5}">
                      <a16:colId xmlns:a16="http://schemas.microsoft.com/office/drawing/2014/main" val="1767576161"/>
                    </a:ext>
                  </a:extLst>
                </a:gridCol>
                <a:gridCol w="370332">
                  <a:extLst>
                    <a:ext uri="{9D8B030D-6E8A-4147-A177-3AD203B41FA5}">
                      <a16:colId xmlns:a16="http://schemas.microsoft.com/office/drawing/2014/main" val="345919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015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- 2018-08-20 07:00:00 </a:t>
                      </a:r>
                      <a:r>
                        <a:rPr kumimoji="0" lang="en-US" sz="1000" b="0" i="0" u="none" strike="noStrike" kern="1200" cap="none" spc="0" normalizeH="0" baseline="0" noProof="0">
                          <a:ln>
                            <a:noFill/>
                          </a:ln>
                          <a:solidFill>
                            <a:prstClr val="black"/>
                          </a:solidFill>
                          <a:effectLst/>
                          <a:uLnTx/>
                          <a:uFillTx/>
                          <a:latin typeface="+mn-lt"/>
                          <a:ea typeface="+mn-ea"/>
                          <a:cs typeface="+mn-cs"/>
                        </a:rPr>
                        <a:t> 
 Let’s get cooking! Shown here, the oven glove from #Dutchdeluxes includes a heat-resistant inner lining and is crafted from 100% full grain leather, available in four colors,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534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- 2018-08-19 07:00:02 </a:t>
                      </a:r>
                      <a:r>
                        <a:rPr kumimoji="0" lang="en-US" sz="1000" b="0" i="0" u="none" strike="noStrike" kern="1200" cap="none" spc="0" normalizeH="0" baseline="0" noProof="0">
                          <a:ln>
                            <a:noFill/>
                          </a:ln>
                          <a:solidFill>
                            <a:prstClr val="black"/>
                          </a:solidFill>
                          <a:effectLst/>
                          <a:uLnTx/>
                          <a:uFillTx/>
                          <a:latin typeface="+mn-lt"/>
                          <a:ea typeface="+mn-ea"/>
                          <a:cs typeface="+mn-cs"/>
                        </a:rPr>
                        <a:t> 
 The Bradley timepiece will look great on your wrist, but you don’t have to see it to know the time! The #Bradley features a beveled watch face and functions using two rotating ball bearing to denote the hour and minute, so you can tell time by touch or sight. Discover this innovative take on time from #Eone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1564855"/>
                  </a:ext>
                </a:extLst>
              </a:tr>
            </a:tbl>
          </a:graphicData>
        </a:graphic>
      </p:graphicFrame>
      <p:sp>
        <p:nvSpPr>
          <p:cNvPr id="4" name="Text Placeholder 3">
            <a:extLst>
              <a:ext uri="{FF2B5EF4-FFF2-40B4-BE49-F238E27FC236}">
                <a16:creationId xmlns:a16="http://schemas.microsoft.com/office/drawing/2014/main" id="{7635EDB4-637A-4A9F-9BCB-C6CE3B8EADE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11647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FE135-95A7-4AF5-84A5-336C39C6BD1E}"/>
              </a:ext>
            </a:extLst>
          </p:cNvPr>
          <p:cNvSpPr>
            <a:spLocks noGrp="1"/>
          </p:cNvSpPr>
          <p:nvPr>
            <p:ph type="title"/>
          </p:nvPr>
        </p:nvSpPr>
        <p:spPr/>
        <p:txBody>
          <a:bodyPr/>
          <a:lstStyle/>
          <a:p>
            <a:r>
              <a:rPr lang="en-US"/>
              <a:t>Facebook Own Posts Table  | Cities - 17 of 17</a:t>
            </a:r>
          </a:p>
        </p:txBody>
      </p:sp>
      <p:graphicFrame>
        <p:nvGraphicFramePr>
          <p:cNvPr id="5" name="Table Placeholder 4">
            <a:extLst>
              <a:ext uri="{FF2B5EF4-FFF2-40B4-BE49-F238E27FC236}">
                <a16:creationId xmlns:a16="http://schemas.microsoft.com/office/drawing/2014/main" id="{B82B46BE-7FA2-4969-ABAD-18E3538F3381}"/>
              </a:ext>
            </a:extLst>
          </p:cNvPr>
          <p:cNvGraphicFramePr>
            <a:graphicFrameLocks noGrp="1"/>
          </p:cNvGraphicFramePr>
          <p:nvPr>
            <p:ph type="tbl" sz="quarter" idx="13"/>
            <p:extLst>
              <p:ext uri="{D42A27DB-BD31-4B8C-83A1-F6EECF244321}">
                <p14:modId xmlns:p14="http://schemas.microsoft.com/office/powerpoint/2010/main" val="119779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18407018"/>
                    </a:ext>
                  </a:extLst>
                </a:gridCol>
                <a:gridCol w="370332">
                  <a:extLst>
                    <a:ext uri="{9D8B030D-6E8A-4147-A177-3AD203B41FA5}">
                      <a16:colId xmlns:a16="http://schemas.microsoft.com/office/drawing/2014/main" val="245451535"/>
                    </a:ext>
                  </a:extLst>
                </a:gridCol>
                <a:gridCol w="370332">
                  <a:extLst>
                    <a:ext uri="{9D8B030D-6E8A-4147-A177-3AD203B41FA5}">
                      <a16:colId xmlns:a16="http://schemas.microsoft.com/office/drawing/2014/main" val="3469074079"/>
                    </a:ext>
                  </a:extLst>
                </a:gridCol>
                <a:gridCol w="370332">
                  <a:extLst>
                    <a:ext uri="{9D8B030D-6E8A-4147-A177-3AD203B41FA5}">
                      <a16:colId xmlns:a16="http://schemas.microsoft.com/office/drawing/2014/main" val="1323582051"/>
                    </a:ext>
                  </a:extLst>
                </a:gridCol>
                <a:gridCol w="329184">
                  <a:extLst>
                    <a:ext uri="{9D8B030D-6E8A-4147-A177-3AD203B41FA5}">
                      <a16:colId xmlns:a16="http://schemas.microsoft.com/office/drawing/2014/main" val="2916133000"/>
                    </a:ext>
                  </a:extLst>
                </a:gridCol>
                <a:gridCol w="329184">
                  <a:extLst>
                    <a:ext uri="{9D8B030D-6E8A-4147-A177-3AD203B41FA5}">
                      <a16:colId xmlns:a16="http://schemas.microsoft.com/office/drawing/2014/main" val="1488505119"/>
                    </a:ext>
                  </a:extLst>
                </a:gridCol>
                <a:gridCol w="329184">
                  <a:extLst>
                    <a:ext uri="{9D8B030D-6E8A-4147-A177-3AD203B41FA5}">
                      <a16:colId xmlns:a16="http://schemas.microsoft.com/office/drawing/2014/main" val="2552719380"/>
                    </a:ext>
                  </a:extLst>
                </a:gridCol>
                <a:gridCol w="329184">
                  <a:extLst>
                    <a:ext uri="{9D8B030D-6E8A-4147-A177-3AD203B41FA5}">
                      <a16:colId xmlns:a16="http://schemas.microsoft.com/office/drawing/2014/main" val="531799190"/>
                    </a:ext>
                  </a:extLst>
                </a:gridCol>
                <a:gridCol w="329184">
                  <a:extLst>
                    <a:ext uri="{9D8B030D-6E8A-4147-A177-3AD203B41FA5}">
                      <a16:colId xmlns:a16="http://schemas.microsoft.com/office/drawing/2014/main" val="1271574582"/>
                    </a:ext>
                  </a:extLst>
                </a:gridCol>
                <a:gridCol w="329184">
                  <a:extLst>
                    <a:ext uri="{9D8B030D-6E8A-4147-A177-3AD203B41FA5}">
                      <a16:colId xmlns:a16="http://schemas.microsoft.com/office/drawing/2014/main" val="1414791964"/>
                    </a:ext>
                  </a:extLst>
                </a:gridCol>
                <a:gridCol w="329184">
                  <a:extLst>
                    <a:ext uri="{9D8B030D-6E8A-4147-A177-3AD203B41FA5}">
                      <a16:colId xmlns:a16="http://schemas.microsoft.com/office/drawing/2014/main" val="672442329"/>
                    </a:ext>
                  </a:extLst>
                </a:gridCol>
                <a:gridCol w="329184">
                  <a:extLst>
                    <a:ext uri="{9D8B030D-6E8A-4147-A177-3AD203B41FA5}">
                      <a16:colId xmlns:a16="http://schemas.microsoft.com/office/drawing/2014/main" val="4113218108"/>
                    </a:ext>
                  </a:extLst>
                </a:gridCol>
                <a:gridCol w="329184">
                  <a:extLst>
                    <a:ext uri="{9D8B030D-6E8A-4147-A177-3AD203B41FA5}">
                      <a16:colId xmlns:a16="http://schemas.microsoft.com/office/drawing/2014/main" val="580297300"/>
                    </a:ext>
                  </a:extLst>
                </a:gridCol>
                <a:gridCol w="370332">
                  <a:extLst>
                    <a:ext uri="{9D8B030D-6E8A-4147-A177-3AD203B41FA5}">
                      <a16:colId xmlns:a16="http://schemas.microsoft.com/office/drawing/2014/main" val="2066628980"/>
                    </a:ext>
                  </a:extLst>
                </a:gridCol>
                <a:gridCol w="370332">
                  <a:extLst>
                    <a:ext uri="{9D8B030D-6E8A-4147-A177-3AD203B41FA5}">
                      <a16:colId xmlns:a16="http://schemas.microsoft.com/office/drawing/2014/main" val="3802179879"/>
                    </a:ext>
                  </a:extLst>
                </a:gridCol>
                <a:gridCol w="329184">
                  <a:extLst>
                    <a:ext uri="{9D8B030D-6E8A-4147-A177-3AD203B41FA5}">
                      <a16:colId xmlns:a16="http://schemas.microsoft.com/office/drawing/2014/main" val="2198783041"/>
                    </a:ext>
                  </a:extLst>
                </a:gridCol>
                <a:gridCol w="329184">
                  <a:extLst>
                    <a:ext uri="{9D8B030D-6E8A-4147-A177-3AD203B41FA5}">
                      <a16:colId xmlns:a16="http://schemas.microsoft.com/office/drawing/2014/main" val="1973020976"/>
                    </a:ext>
                  </a:extLst>
                </a:gridCol>
                <a:gridCol w="370332">
                  <a:extLst>
                    <a:ext uri="{9D8B030D-6E8A-4147-A177-3AD203B41FA5}">
                      <a16:colId xmlns:a16="http://schemas.microsoft.com/office/drawing/2014/main" val="3577203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655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- 2018-08-19 07:00:02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بالفن والاختراعات من العصور الماضية مع نسخ طبق الاصل من طائرات وسيارات السرعة من "اوتانتك مودلز" متوفرة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Enjoy the artistry, invention, and appreciation of past eras with detailed replicas of airborne flyers and speed machines. Check out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9424397"/>
                  </a:ext>
                </a:extLst>
              </a:tr>
            </a:tbl>
          </a:graphicData>
        </a:graphic>
      </p:graphicFrame>
      <p:sp>
        <p:nvSpPr>
          <p:cNvPr id="4" name="Text Placeholder 3">
            <a:extLst>
              <a:ext uri="{FF2B5EF4-FFF2-40B4-BE49-F238E27FC236}">
                <a16:creationId xmlns:a16="http://schemas.microsoft.com/office/drawing/2014/main" id="{0C200FCD-3464-4192-9565-14C504980D9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524488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1618</Words>
  <Application>Microsoft Office PowerPoint</Application>
  <PresentationFormat>On-screen Show (4:3)</PresentationFormat>
  <Paragraphs>904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17</vt:lpstr>
      <vt:lpstr>Facebook Own Posts Table  | Cities - 2 of 17</vt:lpstr>
      <vt:lpstr>Facebook Own Posts Table  | Cities - 3 of 17</vt:lpstr>
      <vt:lpstr>Facebook Own Posts Table  | Cities - 4 of 17</vt:lpstr>
      <vt:lpstr>Facebook Own Posts Table  | Cities - 5 of 17</vt:lpstr>
      <vt:lpstr>Facebook Own Posts Table  | Cities - 6 of 17</vt:lpstr>
      <vt:lpstr>Facebook Own Posts Table  | Cities - 7 of 17</vt:lpstr>
      <vt:lpstr>Facebook Own Posts Table  | Cities - 8 of 17</vt:lpstr>
      <vt:lpstr>Facebook Own Posts Table  | Cities - 9 of 17</vt:lpstr>
      <vt:lpstr>Facebook Own Posts Table  | Cities - 10 of 17</vt:lpstr>
      <vt:lpstr>Facebook Own Posts Table  | Cities - 11 of 17</vt:lpstr>
      <vt:lpstr>Facebook Own Posts Table  | Cities - 12 of 17</vt:lpstr>
      <vt:lpstr>Facebook Own Posts Table  | Cities - 13 of 17</vt:lpstr>
      <vt:lpstr>Facebook Own Posts Table  | Cities - 14 of 17</vt:lpstr>
      <vt:lpstr>Facebook Own Posts Table  | Cities - 15 of 17</vt:lpstr>
      <vt:lpstr>Facebook Own Posts Table  | Cities - 16 of 17</vt:lpstr>
      <vt:lpstr>Facebook Own Posts Table  | Cities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Administrator</dc:creator>
  <cp:lastModifiedBy>Administrator</cp:lastModifiedBy>
  <cp:revision>1</cp:revision>
  <dcterms:created xsi:type="dcterms:W3CDTF">2018-09-04T13:59:17Z</dcterms:created>
  <dcterms:modified xsi:type="dcterms:W3CDTF">2018-09-04T14:00:38Z</dcterms:modified>
</cp:coreProperties>
</file>