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  <p:sldId id="258" r:id="rId3"/>
    <p:sldId id="259" r:id="rId4"/>
    <p:sldId id="260" r:id="rId5"/>
    <p:sldId id="261" r:id="rId6"/>
    <p:sldId id="262" r:id="rId7"/>
    <p:sldId id="263" r:id="rId8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9"/>
      <p:bold r:id="rId10"/>
      <p:italic r:id="rId11"/>
      <p:boldItalic r:id="rId12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17" autoAdjust="0"/>
    <p:restoredTop sz="94692" autoAdjust="0"/>
  </p:normalViewPr>
  <p:slideViewPr>
    <p:cSldViewPr snapToGrid="0">
      <p:cViewPr varScale="1">
        <p:scale>
          <a:sx n="113" d="100"/>
          <a:sy n="113" d="100"/>
        </p:scale>
        <p:origin x="2040" y="102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font" Target="fonts/font4.fntdata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font" Target="fonts/font3.fntdata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font" Target="fonts/font2.fntdata"/><Relationship Id="rId4" Type="http://schemas.openxmlformats.org/officeDocument/2006/relationships/slide" Target="slides/slide3.xml"/><Relationship Id="rId9" Type="http://schemas.openxmlformats.org/officeDocument/2006/relationships/font" Target="fonts/font1.fntdata"/><Relationship Id="rId14" Type="http://schemas.openxmlformats.org/officeDocument/2006/relationships/viewProps" Target="viewProps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Zahar Kids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Sheet1!$A$2:$A$32</c:f>
              <c:numCache>
                <c:formatCode>m/d/yyyy</c:formatCode>
                <c:ptCount val="31"/>
                <c:pt idx="0">
                  <c:v>43313</c:v>
                </c:pt>
                <c:pt idx="1">
                  <c:v>43314</c:v>
                </c:pt>
                <c:pt idx="2">
                  <c:v>43315</c:v>
                </c:pt>
                <c:pt idx="3">
                  <c:v>43316</c:v>
                </c:pt>
                <c:pt idx="4">
                  <c:v>43317</c:v>
                </c:pt>
                <c:pt idx="5">
                  <c:v>43318</c:v>
                </c:pt>
                <c:pt idx="6">
                  <c:v>43319</c:v>
                </c:pt>
                <c:pt idx="7">
                  <c:v>43320</c:v>
                </c:pt>
                <c:pt idx="8">
                  <c:v>43321</c:v>
                </c:pt>
                <c:pt idx="9">
                  <c:v>43322</c:v>
                </c:pt>
                <c:pt idx="10">
                  <c:v>43323</c:v>
                </c:pt>
                <c:pt idx="11">
                  <c:v>43324</c:v>
                </c:pt>
                <c:pt idx="12">
                  <c:v>43325</c:v>
                </c:pt>
                <c:pt idx="13">
                  <c:v>43326</c:v>
                </c:pt>
                <c:pt idx="14">
                  <c:v>43327</c:v>
                </c:pt>
                <c:pt idx="15">
                  <c:v>43328</c:v>
                </c:pt>
                <c:pt idx="16">
                  <c:v>43329</c:v>
                </c:pt>
                <c:pt idx="17">
                  <c:v>43330</c:v>
                </c:pt>
                <c:pt idx="18">
                  <c:v>43331</c:v>
                </c:pt>
                <c:pt idx="19">
                  <c:v>43332</c:v>
                </c:pt>
                <c:pt idx="20">
                  <c:v>43333</c:v>
                </c:pt>
                <c:pt idx="21">
                  <c:v>43334</c:v>
                </c:pt>
                <c:pt idx="22">
                  <c:v>43335</c:v>
                </c:pt>
                <c:pt idx="23">
                  <c:v>43336</c:v>
                </c:pt>
                <c:pt idx="24">
                  <c:v>43337</c:v>
                </c:pt>
                <c:pt idx="25">
                  <c:v>43338</c:v>
                </c:pt>
                <c:pt idx="26">
                  <c:v>43339</c:v>
                </c:pt>
                <c:pt idx="27">
                  <c:v>43340</c:v>
                </c:pt>
                <c:pt idx="28">
                  <c:v>43341</c:v>
                </c:pt>
                <c:pt idx="29">
                  <c:v>43342</c:v>
                </c:pt>
                <c:pt idx="30">
                  <c:v>43343</c:v>
                </c:pt>
              </c:numCache>
            </c:numRef>
          </c:cat>
          <c:val>
            <c:numRef>
              <c:f>Sheet1!$B$2:$B$32</c:f>
              <c:numCache>
                <c:formatCode>General</c:formatCode>
                <c:ptCount val="31"/>
                <c:pt idx="0">
                  <c:v>1</c:v>
                </c:pt>
                <c:pt idx="1">
                  <c:v>1</c:v>
                </c:pt>
                <c:pt idx="2">
                  <c:v>1</c:v>
                </c:pt>
                <c:pt idx="3">
                  <c:v>0</c:v>
                </c:pt>
                <c:pt idx="4">
                  <c:v>0</c:v>
                </c:pt>
                <c:pt idx="5">
                  <c:v>1</c:v>
                </c:pt>
                <c:pt idx="6">
                  <c:v>0</c:v>
                </c:pt>
                <c:pt idx="7">
                  <c:v>1</c:v>
                </c:pt>
                <c:pt idx="8">
                  <c:v>0</c:v>
                </c:pt>
                <c:pt idx="9">
                  <c:v>0</c:v>
                </c:pt>
                <c:pt idx="10">
                  <c:v>0</c:v>
                </c:pt>
                <c:pt idx="11">
                  <c:v>0</c:v>
                </c:pt>
                <c:pt idx="12">
                  <c:v>1</c:v>
                </c:pt>
                <c:pt idx="13">
                  <c:v>0</c:v>
                </c:pt>
                <c:pt idx="14">
                  <c:v>0</c:v>
                </c:pt>
                <c:pt idx="15">
                  <c:v>0</c:v>
                </c:pt>
                <c:pt idx="16">
                  <c:v>1</c:v>
                </c:pt>
                <c:pt idx="17">
                  <c:v>0</c:v>
                </c:pt>
                <c:pt idx="18">
                  <c:v>0</c:v>
                </c:pt>
                <c:pt idx="19">
                  <c:v>1</c:v>
                </c:pt>
                <c:pt idx="20">
                  <c:v>1</c:v>
                </c:pt>
                <c:pt idx="21">
                  <c:v>0</c:v>
                </c:pt>
                <c:pt idx="22">
                  <c:v>0</c:v>
                </c:pt>
                <c:pt idx="23">
                  <c:v>1</c:v>
                </c:pt>
                <c:pt idx="24">
                  <c:v>0</c:v>
                </c:pt>
                <c:pt idx="25">
                  <c:v>0</c:v>
                </c:pt>
                <c:pt idx="26">
                  <c:v>1</c:v>
                </c:pt>
                <c:pt idx="27">
                  <c:v>2</c:v>
                </c:pt>
                <c:pt idx="28">
                  <c:v>1</c:v>
                </c:pt>
                <c:pt idx="29">
                  <c:v>0</c:v>
                </c:pt>
                <c:pt idx="30">
                  <c:v>1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3F98-4AD1-920D-744986358D7C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Zahar Lingerie</c:v>
                </c:pt>
              </c:strCache>
            </c:strRef>
          </c:tx>
          <c:spPr>
            <a:ln w="28575" cap="rnd">
              <a:solidFill>
                <a:schemeClr val="accent2"/>
              </a:solidFill>
              <a:round/>
            </a:ln>
            <a:effectLst/>
          </c:spPr>
          <c:marker>
            <c:symbol val="none"/>
          </c:marker>
          <c:cat>
            <c:numRef>
              <c:f>Sheet1!$A$2:$A$32</c:f>
              <c:numCache>
                <c:formatCode>m/d/yyyy</c:formatCode>
                <c:ptCount val="31"/>
                <c:pt idx="0">
                  <c:v>43313</c:v>
                </c:pt>
                <c:pt idx="1">
                  <c:v>43314</c:v>
                </c:pt>
                <c:pt idx="2">
                  <c:v>43315</c:v>
                </c:pt>
                <c:pt idx="3">
                  <c:v>43316</c:v>
                </c:pt>
                <c:pt idx="4">
                  <c:v>43317</c:v>
                </c:pt>
                <c:pt idx="5">
                  <c:v>43318</c:v>
                </c:pt>
                <c:pt idx="6">
                  <c:v>43319</c:v>
                </c:pt>
                <c:pt idx="7">
                  <c:v>43320</c:v>
                </c:pt>
                <c:pt idx="8">
                  <c:v>43321</c:v>
                </c:pt>
                <c:pt idx="9">
                  <c:v>43322</c:v>
                </c:pt>
                <c:pt idx="10">
                  <c:v>43323</c:v>
                </c:pt>
                <c:pt idx="11">
                  <c:v>43324</c:v>
                </c:pt>
                <c:pt idx="12">
                  <c:v>43325</c:v>
                </c:pt>
                <c:pt idx="13">
                  <c:v>43326</c:v>
                </c:pt>
                <c:pt idx="14">
                  <c:v>43327</c:v>
                </c:pt>
                <c:pt idx="15">
                  <c:v>43328</c:v>
                </c:pt>
                <c:pt idx="16">
                  <c:v>43329</c:v>
                </c:pt>
                <c:pt idx="17">
                  <c:v>43330</c:v>
                </c:pt>
                <c:pt idx="18">
                  <c:v>43331</c:v>
                </c:pt>
                <c:pt idx="19">
                  <c:v>43332</c:v>
                </c:pt>
                <c:pt idx="20">
                  <c:v>43333</c:v>
                </c:pt>
                <c:pt idx="21">
                  <c:v>43334</c:v>
                </c:pt>
                <c:pt idx="22">
                  <c:v>43335</c:v>
                </c:pt>
                <c:pt idx="23">
                  <c:v>43336</c:v>
                </c:pt>
                <c:pt idx="24">
                  <c:v>43337</c:v>
                </c:pt>
                <c:pt idx="25">
                  <c:v>43338</c:v>
                </c:pt>
                <c:pt idx="26">
                  <c:v>43339</c:v>
                </c:pt>
                <c:pt idx="27">
                  <c:v>43340</c:v>
                </c:pt>
                <c:pt idx="28">
                  <c:v>43341</c:v>
                </c:pt>
                <c:pt idx="29">
                  <c:v>43342</c:v>
                </c:pt>
                <c:pt idx="30">
                  <c:v>43343</c:v>
                </c:pt>
              </c:numCache>
            </c:numRef>
          </c:cat>
          <c:val>
            <c:numRef>
              <c:f>Sheet1!$C$2:$C$32</c:f>
              <c:numCache>
                <c:formatCode>General</c:formatCode>
                <c:ptCount val="31"/>
                <c:pt idx="0">
                  <c:v>1</c:v>
                </c:pt>
                <c:pt idx="1">
                  <c:v>0</c:v>
                </c:pt>
                <c:pt idx="2">
                  <c:v>1</c:v>
                </c:pt>
                <c:pt idx="3">
                  <c:v>0</c:v>
                </c:pt>
                <c:pt idx="4">
                  <c:v>0</c:v>
                </c:pt>
                <c:pt idx="5">
                  <c:v>1</c:v>
                </c:pt>
                <c:pt idx="6">
                  <c:v>0</c:v>
                </c:pt>
                <c:pt idx="7">
                  <c:v>1</c:v>
                </c:pt>
                <c:pt idx="8">
                  <c:v>0</c:v>
                </c:pt>
                <c:pt idx="9">
                  <c:v>1</c:v>
                </c:pt>
                <c:pt idx="10">
                  <c:v>0</c:v>
                </c:pt>
                <c:pt idx="11">
                  <c:v>0</c:v>
                </c:pt>
                <c:pt idx="12">
                  <c:v>1</c:v>
                </c:pt>
                <c:pt idx="13">
                  <c:v>0</c:v>
                </c:pt>
                <c:pt idx="14">
                  <c:v>1</c:v>
                </c:pt>
                <c:pt idx="15">
                  <c:v>0</c:v>
                </c:pt>
                <c:pt idx="16">
                  <c:v>1</c:v>
                </c:pt>
                <c:pt idx="17">
                  <c:v>0</c:v>
                </c:pt>
                <c:pt idx="18">
                  <c:v>0</c:v>
                </c:pt>
                <c:pt idx="19">
                  <c:v>1</c:v>
                </c:pt>
                <c:pt idx="20">
                  <c:v>0</c:v>
                </c:pt>
                <c:pt idx="21">
                  <c:v>1</c:v>
                </c:pt>
                <c:pt idx="22">
                  <c:v>2</c:v>
                </c:pt>
                <c:pt idx="23">
                  <c:v>1</c:v>
                </c:pt>
                <c:pt idx="24">
                  <c:v>0</c:v>
                </c:pt>
                <c:pt idx="25">
                  <c:v>0</c:v>
                </c:pt>
                <c:pt idx="26">
                  <c:v>1</c:v>
                </c:pt>
                <c:pt idx="27">
                  <c:v>0</c:v>
                </c:pt>
                <c:pt idx="28">
                  <c:v>1</c:v>
                </c:pt>
                <c:pt idx="29">
                  <c:v>0</c:v>
                </c:pt>
                <c:pt idx="30">
                  <c:v>1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3F98-4AD1-920D-744986358D7C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MOA Lebanon</c:v>
                </c:pt>
              </c:strCache>
            </c:strRef>
          </c:tx>
          <c:spPr>
            <a:ln w="28575" cap="rnd">
              <a:solidFill>
                <a:schemeClr val="accent3"/>
              </a:solidFill>
              <a:round/>
            </a:ln>
            <a:effectLst/>
          </c:spPr>
          <c:marker>
            <c:symbol val="none"/>
          </c:marker>
          <c:cat>
            <c:numRef>
              <c:f>Sheet1!$A$2:$A$32</c:f>
              <c:numCache>
                <c:formatCode>m/d/yyyy</c:formatCode>
                <c:ptCount val="31"/>
                <c:pt idx="0">
                  <c:v>43313</c:v>
                </c:pt>
                <c:pt idx="1">
                  <c:v>43314</c:v>
                </c:pt>
                <c:pt idx="2">
                  <c:v>43315</c:v>
                </c:pt>
                <c:pt idx="3">
                  <c:v>43316</c:v>
                </c:pt>
                <c:pt idx="4">
                  <c:v>43317</c:v>
                </c:pt>
                <c:pt idx="5">
                  <c:v>43318</c:v>
                </c:pt>
                <c:pt idx="6">
                  <c:v>43319</c:v>
                </c:pt>
                <c:pt idx="7">
                  <c:v>43320</c:v>
                </c:pt>
                <c:pt idx="8">
                  <c:v>43321</c:v>
                </c:pt>
                <c:pt idx="9">
                  <c:v>43322</c:v>
                </c:pt>
                <c:pt idx="10">
                  <c:v>43323</c:v>
                </c:pt>
                <c:pt idx="11">
                  <c:v>43324</c:v>
                </c:pt>
                <c:pt idx="12">
                  <c:v>43325</c:v>
                </c:pt>
                <c:pt idx="13">
                  <c:v>43326</c:v>
                </c:pt>
                <c:pt idx="14">
                  <c:v>43327</c:v>
                </c:pt>
                <c:pt idx="15">
                  <c:v>43328</c:v>
                </c:pt>
                <c:pt idx="16">
                  <c:v>43329</c:v>
                </c:pt>
                <c:pt idx="17">
                  <c:v>43330</c:v>
                </c:pt>
                <c:pt idx="18">
                  <c:v>43331</c:v>
                </c:pt>
                <c:pt idx="19">
                  <c:v>43332</c:v>
                </c:pt>
                <c:pt idx="20">
                  <c:v>43333</c:v>
                </c:pt>
                <c:pt idx="21">
                  <c:v>43334</c:v>
                </c:pt>
                <c:pt idx="22">
                  <c:v>43335</c:v>
                </c:pt>
                <c:pt idx="23">
                  <c:v>43336</c:v>
                </c:pt>
                <c:pt idx="24">
                  <c:v>43337</c:v>
                </c:pt>
                <c:pt idx="25">
                  <c:v>43338</c:v>
                </c:pt>
                <c:pt idx="26">
                  <c:v>43339</c:v>
                </c:pt>
                <c:pt idx="27">
                  <c:v>43340</c:v>
                </c:pt>
                <c:pt idx="28">
                  <c:v>43341</c:v>
                </c:pt>
                <c:pt idx="29">
                  <c:v>43342</c:v>
                </c:pt>
                <c:pt idx="30">
                  <c:v>43343</c:v>
                </c:pt>
              </c:numCache>
            </c:numRef>
          </c:cat>
          <c:val>
            <c:numRef>
              <c:f>Sheet1!$D$2:$D$32</c:f>
              <c:numCache>
                <c:formatCode>General</c:formatCode>
                <c:ptCount val="31"/>
                <c:pt idx="0">
                  <c:v>1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1</c:v>
                </c:pt>
                <c:pt idx="6">
                  <c:v>0</c:v>
                </c:pt>
                <c:pt idx="7">
                  <c:v>1</c:v>
                </c:pt>
                <c:pt idx="8">
                  <c:v>0</c:v>
                </c:pt>
                <c:pt idx="9">
                  <c:v>0</c:v>
                </c:pt>
                <c:pt idx="10">
                  <c:v>0</c:v>
                </c:pt>
                <c:pt idx="11">
                  <c:v>0</c:v>
                </c:pt>
                <c:pt idx="12">
                  <c:v>1</c:v>
                </c:pt>
                <c:pt idx="13">
                  <c:v>0</c:v>
                </c:pt>
                <c:pt idx="14">
                  <c:v>0</c:v>
                </c:pt>
                <c:pt idx="15">
                  <c:v>0</c:v>
                </c:pt>
                <c:pt idx="16">
                  <c:v>0</c:v>
                </c:pt>
                <c:pt idx="17">
                  <c:v>0</c:v>
                </c:pt>
                <c:pt idx="18">
                  <c:v>0</c:v>
                </c:pt>
                <c:pt idx="19">
                  <c:v>0</c:v>
                </c:pt>
                <c:pt idx="20">
                  <c:v>0</c:v>
                </c:pt>
                <c:pt idx="21">
                  <c:v>0</c:v>
                </c:pt>
                <c:pt idx="22">
                  <c:v>0</c:v>
                </c:pt>
                <c:pt idx="23">
                  <c:v>1</c:v>
                </c:pt>
                <c:pt idx="24">
                  <c:v>0</c:v>
                </c:pt>
                <c:pt idx="25">
                  <c:v>0</c:v>
                </c:pt>
                <c:pt idx="26">
                  <c:v>1</c:v>
                </c:pt>
                <c:pt idx="27">
                  <c:v>0</c:v>
                </c:pt>
                <c:pt idx="28">
                  <c:v>0</c:v>
                </c:pt>
                <c:pt idx="29">
                  <c:v>1</c:v>
                </c:pt>
                <c:pt idx="30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2-3F98-4AD1-920D-744986358D7C}"/>
            </c:ext>
          </c:extLst>
        </c:ser>
        <c:ser>
          <c:idx val="3"/>
          <c:order val="3"/>
          <c:tx>
            <c:strRef>
              <c:f>Sheet1!$E$1</c:f>
              <c:strCache>
                <c:ptCount val="1"/>
                <c:pt idx="0">
                  <c:v>Kids Around Lebanon</c:v>
                </c:pt>
              </c:strCache>
            </c:strRef>
          </c:tx>
          <c:spPr>
            <a:ln w="28575" cap="rnd">
              <a:solidFill>
                <a:schemeClr val="accent4"/>
              </a:solidFill>
              <a:round/>
            </a:ln>
            <a:effectLst/>
          </c:spPr>
          <c:marker>
            <c:symbol val="none"/>
          </c:marker>
          <c:cat>
            <c:numRef>
              <c:f>Sheet1!$A$2:$A$32</c:f>
              <c:numCache>
                <c:formatCode>m/d/yyyy</c:formatCode>
                <c:ptCount val="31"/>
                <c:pt idx="0">
                  <c:v>43313</c:v>
                </c:pt>
                <c:pt idx="1">
                  <c:v>43314</c:v>
                </c:pt>
                <c:pt idx="2">
                  <c:v>43315</c:v>
                </c:pt>
                <c:pt idx="3">
                  <c:v>43316</c:v>
                </c:pt>
                <c:pt idx="4">
                  <c:v>43317</c:v>
                </c:pt>
                <c:pt idx="5">
                  <c:v>43318</c:v>
                </c:pt>
                <c:pt idx="6">
                  <c:v>43319</c:v>
                </c:pt>
                <c:pt idx="7">
                  <c:v>43320</c:v>
                </c:pt>
                <c:pt idx="8">
                  <c:v>43321</c:v>
                </c:pt>
                <c:pt idx="9">
                  <c:v>43322</c:v>
                </c:pt>
                <c:pt idx="10">
                  <c:v>43323</c:v>
                </c:pt>
                <c:pt idx="11">
                  <c:v>43324</c:v>
                </c:pt>
                <c:pt idx="12">
                  <c:v>43325</c:v>
                </c:pt>
                <c:pt idx="13">
                  <c:v>43326</c:v>
                </c:pt>
                <c:pt idx="14">
                  <c:v>43327</c:v>
                </c:pt>
                <c:pt idx="15">
                  <c:v>43328</c:v>
                </c:pt>
                <c:pt idx="16">
                  <c:v>43329</c:v>
                </c:pt>
                <c:pt idx="17">
                  <c:v>43330</c:v>
                </c:pt>
                <c:pt idx="18">
                  <c:v>43331</c:v>
                </c:pt>
                <c:pt idx="19">
                  <c:v>43332</c:v>
                </c:pt>
                <c:pt idx="20">
                  <c:v>43333</c:v>
                </c:pt>
                <c:pt idx="21">
                  <c:v>43334</c:v>
                </c:pt>
                <c:pt idx="22">
                  <c:v>43335</c:v>
                </c:pt>
                <c:pt idx="23">
                  <c:v>43336</c:v>
                </c:pt>
                <c:pt idx="24">
                  <c:v>43337</c:v>
                </c:pt>
                <c:pt idx="25">
                  <c:v>43338</c:v>
                </c:pt>
                <c:pt idx="26">
                  <c:v>43339</c:v>
                </c:pt>
                <c:pt idx="27">
                  <c:v>43340</c:v>
                </c:pt>
                <c:pt idx="28">
                  <c:v>43341</c:v>
                </c:pt>
                <c:pt idx="29">
                  <c:v>43342</c:v>
                </c:pt>
                <c:pt idx="30">
                  <c:v>43343</c:v>
                </c:pt>
              </c:numCache>
            </c:numRef>
          </c:cat>
          <c:val>
            <c:numRef>
              <c:f>Sheet1!$E$2:$E$32</c:f>
              <c:numCache>
                <c:formatCode>General</c:formatCode>
                <c:ptCount val="31"/>
                <c:pt idx="0">
                  <c:v>1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1</c:v>
                </c:pt>
                <c:pt idx="6">
                  <c:v>0</c:v>
                </c:pt>
                <c:pt idx="7">
                  <c:v>1</c:v>
                </c:pt>
                <c:pt idx="8">
                  <c:v>0</c:v>
                </c:pt>
                <c:pt idx="9">
                  <c:v>1</c:v>
                </c:pt>
                <c:pt idx="10">
                  <c:v>0</c:v>
                </c:pt>
                <c:pt idx="11">
                  <c:v>0</c:v>
                </c:pt>
                <c:pt idx="12">
                  <c:v>1</c:v>
                </c:pt>
                <c:pt idx="13">
                  <c:v>0</c:v>
                </c:pt>
                <c:pt idx="14">
                  <c:v>1</c:v>
                </c:pt>
                <c:pt idx="15">
                  <c:v>0</c:v>
                </c:pt>
                <c:pt idx="16">
                  <c:v>1</c:v>
                </c:pt>
                <c:pt idx="17">
                  <c:v>0</c:v>
                </c:pt>
                <c:pt idx="18">
                  <c:v>0</c:v>
                </c:pt>
                <c:pt idx="19">
                  <c:v>1</c:v>
                </c:pt>
                <c:pt idx="20">
                  <c:v>1</c:v>
                </c:pt>
                <c:pt idx="21">
                  <c:v>0</c:v>
                </c:pt>
                <c:pt idx="22">
                  <c:v>2</c:v>
                </c:pt>
                <c:pt idx="23">
                  <c:v>1</c:v>
                </c:pt>
                <c:pt idx="24">
                  <c:v>0</c:v>
                </c:pt>
                <c:pt idx="25">
                  <c:v>0</c:v>
                </c:pt>
                <c:pt idx="26">
                  <c:v>1</c:v>
                </c:pt>
                <c:pt idx="27">
                  <c:v>0</c:v>
                </c:pt>
                <c:pt idx="28">
                  <c:v>1</c:v>
                </c:pt>
                <c:pt idx="29">
                  <c:v>0</c:v>
                </c:pt>
                <c:pt idx="30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3-3F98-4AD1-920D-744986358D7C}"/>
            </c:ext>
          </c:extLst>
        </c:ser>
        <c:ser>
          <c:idx val="4"/>
          <c:order val="4"/>
          <c:tx>
            <c:strRef>
              <c:f>Sheet1!$F$1</c:f>
              <c:strCache>
                <c:ptCount val="1"/>
                <c:pt idx="0">
                  <c:v>WSPR By Sylvie Saliba</c:v>
                </c:pt>
              </c:strCache>
            </c:strRef>
          </c:tx>
          <c:spPr>
            <a:ln w="28575" cap="rnd">
              <a:solidFill>
                <a:schemeClr val="accent5"/>
              </a:solidFill>
              <a:round/>
            </a:ln>
            <a:effectLst/>
          </c:spPr>
          <c:marker>
            <c:symbol val="none"/>
          </c:marker>
          <c:cat>
            <c:numRef>
              <c:f>Sheet1!$A$2:$A$32</c:f>
              <c:numCache>
                <c:formatCode>m/d/yyyy</c:formatCode>
                <c:ptCount val="31"/>
                <c:pt idx="0">
                  <c:v>43313</c:v>
                </c:pt>
                <c:pt idx="1">
                  <c:v>43314</c:v>
                </c:pt>
                <c:pt idx="2">
                  <c:v>43315</c:v>
                </c:pt>
                <c:pt idx="3">
                  <c:v>43316</c:v>
                </c:pt>
                <c:pt idx="4">
                  <c:v>43317</c:v>
                </c:pt>
                <c:pt idx="5">
                  <c:v>43318</c:v>
                </c:pt>
                <c:pt idx="6">
                  <c:v>43319</c:v>
                </c:pt>
                <c:pt idx="7">
                  <c:v>43320</c:v>
                </c:pt>
                <c:pt idx="8">
                  <c:v>43321</c:v>
                </c:pt>
                <c:pt idx="9">
                  <c:v>43322</c:v>
                </c:pt>
                <c:pt idx="10">
                  <c:v>43323</c:v>
                </c:pt>
                <c:pt idx="11">
                  <c:v>43324</c:v>
                </c:pt>
                <c:pt idx="12">
                  <c:v>43325</c:v>
                </c:pt>
                <c:pt idx="13">
                  <c:v>43326</c:v>
                </c:pt>
                <c:pt idx="14">
                  <c:v>43327</c:v>
                </c:pt>
                <c:pt idx="15">
                  <c:v>43328</c:v>
                </c:pt>
                <c:pt idx="16">
                  <c:v>43329</c:v>
                </c:pt>
                <c:pt idx="17">
                  <c:v>43330</c:v>
                </c:pt>
                <c:pt idx="18">
                  <c:v>43331</c:v>
                </c:pt>
                <c:pt idx="19">
                  <c:v>43332</c:v>
                </c:pt>
                <c:pt idx="20">
                  <c:v>43333</c:v>
                </c:pt>
                <c:pt idx="21">
                  <c:v>43334</c:v>
                </c:pt>
                <c:pt idx="22">
                  <c:v>43335</c:v>
                </c:pt>
                <c:pt idx="23">
                  <c:v>43336</c:v>
                </c:pt>
                <c:pt idx="24">
                  <c:v>43337</c:v>
                </c:pt>
                <c:pt idx="25">
                  <c:v>43338</c:v>
                </c:pt>
                <c:pt idx="26">
                  <c:v>43339</c:v>
                </c:pt>
                <c:pt idx="27">
                  <c:v>43340</c:v>
                </c:pt>
                <c:pt idx="28">
                  <c:v>43341</c:v>
                </c:pt>
                <c:pt idx="29">
                  <c:v>43342</c:v>
                </c:pt>
                <c:pt idx="30">
                  <c:v>43343</c:v>
                </c:pt>
              </c:numCache>
            </c:numRef>
          </c:cat>
          <c:val>
            <c:numRef>
              <c:f>Sheet1!$F$2:$F$32</c:f>
              <c:numCache>
                <c:formatCode>General</c:formatCode>
                <c:ptCount val="31"/>
                <c:pt idx="0">
                  <c:v>2</c:v>
                </c:pt>
                <c:pt idx="1">
                  <c:v>2</c:v>
                </c:pt>
                <c:pt idx="2">
                  <c:v>2</c:v>
                </c:pt>
                <c:pt idx="3">
                  <c:v>0</c:v>
                </c:pt>
                <c:pt idx="4">
                  <c:v>0</c:v>
                </c:pt>
                <c:pt idx="5">
                  <c:v>2</c:v>
                </c:pt>
                <c:pt idx="6">
                  <c:v>2</c:v>
                </c:pt>
                <c:pt idx="7">
                  <c:v>2</c:v>
                </c:pt>
                <c:pt idx="8">
                  <c:v>2</c:v>
                </c:pt>
                <c:pt idx="9">
                  <c:v>2</c:v>
                </c:pt>
                <c:pt idx="10">
                  <c:v>0</c:v>
                </c:pt>
                <c:pt idx="11">
                  <c:v>0</c:v>
                </c:pt>
                <c:pt idx="12">
                  <c:v>2</c:v>
                </c:pt>
                <c:pt idx="13">
                  <c:v>2</c:v>
                </c:pt>
                <c:pt idx="14">
                  <c:v>2</c:v>
                </c:pt>
                <c:pt idx="15">
                  <c:v>2</c:v>
                </c:pt>
                <c:pt idx="16">
                  <c:v>2</c:v>
                </c:pt>
                <c:pt idx="17">
                  <c:v>0</c:v>
                </c:pt>
                <c:pt idx="18">
                  <c:v>0</c:v>
                </c:pt>
                <c:pt idx="19">
                  <c:v>2</c:v>
                </c:pt>
                <c:pt idx="20">
                  <c:v>2</c:v>
                </c:pt>
                <c:pt idx="21">
                  <c:v>2</c:v>
                </c:pt>
                <c:pt idx="22">
                  <c:v>2</c:v>
                </c:pt>
                <c:pt idx="23">
                  <c:v>2</c:v>
                </c:pt>
                <c:pt idx="24">
                  <c:v>0</c:v>
                </c:pt>
                <c:pt idx="25">
                  <c:v>0</c:v>
                </c:pt>
                <c:pt idx="26">
                  <c:v>2</c:v>
                </c:pt>
                <c:pt idx="27">
                  <c:v>2</c:v>
                </c:pt>
                <c:pt idx="28">
                  <c:v>3</c:v>
                </c:pt>
                <c:pt idx="29">
                  <c:v>2</c:v>
                </c:pt>
                <c:pt idx="30">
                  <c:v>2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4-3F98-4AD1-920D-744986358D7C}"/>
            </c:ext>
          </c:extLst>
        </c:ser>
        <c:ser>
          <c:idx val="5"/>
          <c:order val="5"/>
          <c:tx>
            <c:strRef>
              <c:f>Sheet1!$G$1</c:f>
              <c:strCache>
                <c:ptCount val="1"/>
                <c:pt idx="0">
                  <c:v>CULTI Milano - Lebanon</c:v>
                </c:pt>
              </c:strCache>
            </c:strRef>
          </c:tx>
          <c:spPr>
            <a:ln w="28575" cap="rnd">
              <a:solidFill>
                <a:schemeClr val="accent6"/>
              </a:solidFill>
              <a:round/>
            </a:ln>
            <a:effectLst/>
          </c:spPr>
          <c:marker>
            <c:symbol val="none"/>
          </c:marker>
          <c:cat>
            <c:numRef>
              <c:f>Sheet1!$A$2:$A$32</c:f>
              <c:numCache>
                <c:formatCode>m/d/yyyy</c:formatCode>
                <c:ptCount val="31"/>
                <c:pt idx="0">
                  <c:v>43313</c:v>
                </c:pt>
                <c:pt idx="1">
                  <c:v>43314</c:v>
                </c:pt>
                <c:pt idx="2">
                  <c:v>43315</c:v>
                </c:pt>
                <c:pt idx="3">
                  <c:v>43316</c:v>
                </c:pt>
                <c:pt idx="4">
                  <c:v>43317</c:v>
                </c:pt>
                <c:pt idx="5">
                  <c:v>43318</c:v>
                </c:pt>
                <c:pt idx="6">
                  <c:v>43319</c:v>
                </c:pt>
                <c:pt idx="7">
                  <c:v>43320</c:v>
                </c:pt>
                <c:pt idx="8">
                  <c:v>43321</c:v>
                </c:pt>
                <c:pt idx="9">
                  <c:v>43322</c:v>
                </c:pt>
                <c:pt idx="10">
                  <c:v>43323</c:v>
                </c:pt>
                <c:pt idx="11">
                  <c:v>43324</c:v>
                </c:pt>
                <c:pt idx="12">
                  <c:v>43325</c:v>
                </c:pt>
                <c:pt idx="13">
                  <c:v>43326</c:v>
                </c:pt>
                <c:pt idx="14">
                  <c:v>43327</c:v>
                </c:pt>
                <c:pt idx="15">
                  <c:v>43328</c:v>
                </c:pt>
                <c:pt idx="16">
                  <c:v>43329</c:v>
                </c:pt>
                <c:pt idx="17">
                  <c:v>43330</c:v>
                </c:pt>
                <c:pt idx="18">
                  <c:v>43331</c:v>
                </c:pt>
                <c:pt idx="19">
                  <c:v>43332</c:v>
                </c:pt>
                <c:pt idx="20">
                  <c:v>43333</c:v>
                </c:pt>
                <c:pt idx="21">
                  <c:v>43334</c:v>
                </c:pt>
                <c:pt idx="22">
                  <c:v>43335</c:v>
                </c:pt>
                <c:pt idx="23">
                  <c:v>43336</c:v>
                </c:pt>
                <c:pt idx="24">
                  <c:v>43337</c:v>
                </c:pt>
                <c:pt idx="25">
                  <c:v>43338</c:v>
                </c:pt>
                <c:pt idx="26">
                  <c:v>43339</c:v>
                </c:pt>
                <c:pt idx="27">
                  <c:v>43340</c:v>
                </c:pt>
                <c:pt idx="28">
                  <c:v>43341</c:v>
                </c:pt>
                <c:pt idx="29">
                  <c:v>43342</c:v>
                </c:pt>
                <c:pt idx="30">
                  <c:v>43343</c:v>
                </c:pt>
              </c:numCache>
            </c:numRef>
          </c:cat>
          <c:val>
            <c:numRef>
              <c:f>Sheet1!$G$2:$G$32</c:f>
              <c:numCache>
                <c:formatCode>General</c:formatCode>
                <c:ptCount val="31"/>
                <c:pt idx="0">
                  <c:v>1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1</c:v>
                </c:pt>
                <c:pt idx="6">
                  <c:v>0</c:v>
                </c:pt>
                <c:pt idx="7">
                  <c:v>1</c:v>
                </c:pt>
                <c:pt idx="8">
                  <c:v>0</c:v>
                </c:pt>
                <c:pt idx="9">
                  <c:v>0</c:v>
                </c:pt>
                <c:pt idx="10">
                  <c:v>0</c:v>
                </c:pt>
                <c:pt idx="11">
                  <c:v>0</c:v>
                </c:pt>
                <c:pt idx="12">
                  <c:v>1</c:v>
                </c:pt>
                <c:pt idx="13">
                  <c:v>0</c:v>
                </c:pt>
                <c:pt idx="14">
                  <c:v>1</c:v>
                </c:pt>
                <c:pt idx="15">
                  <c:v>0</c:v>
                </c:pt>
                <c:pt idx="16">
                  <c:v>0</c:v>
                </c:pt>
                <c:pt idx="17">
                  <c:v>0</c:v>
                </c:pt>
                <c:pt idx="18">
                  <c:v>0</c:v>
                </c:pt>
                <c:pt idx="19">
                  <c:v>0</c:v>
                </c:pt>
                <c:pt idx="20">
                  <c:v>1</c:v>
                </c:pt>
                <c:pt idx="21">
                  <c:v>0</c:v>
                </c:pt>
                <c:pt idx="22">
                  <c:v>1</c:v>
                </c:pt>
                <c:pt idx="23">
                  <c:v>0</c:v>
                </c:pt>
                <c:pt idx="24">
                  <c:v>0</c:v>
                </c:pt>
                <c:pt idx="25">
                  <c:v>0</c:v>
                </c:pt>
                <c:pt idx="26">
                  <c:v>1</c:v>
                </c:pt>
                <c:pt idx="27">
                  <c:v>0</c:v>
                </c:pt>
                <c:pt idx="28">
                  <c:v>1</c:v>
                </c:pt>
                <c:pt idx="29">
                  <c:v>0</c:v>
                </c:pt>
                <c:pt idx="30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5-3F98-4AD1-920D-744986358D7C}"/>
            </c:ext>
          </c:extLst>
        </c:ser>
        <c:ser>
          <c:idx val="6"/>
          <c:order val="6"/>
          <c:tx>
            <c:strRef>
              <c:f>Sheet1!$H$1</c:f>
              <c:strCache>
                <c:ptCount val="1"/>
                <c:pt idx="0">
                  <c:v>Secret Senses</c:v>
                </c:pt>
              </c:strCache>
            </c:strRef>
          </c:tx>
          <c:spPr>
            <a:ln w="28575" cap="rnd">
              <a:solidFill>
                <a:schemeClr val="accent1">
                  <a:lumMod val="60000"/>
                </a:schemeClr>
              </a:solidFill>
              <a:round/>
            </a:ln>
            <a:effectLst/>
          </c:spPr>
          <c:marker>
            <c:symbol val="none"/>
          </c:marker>
          <c:cat>
            <c:numRef>
              <c:f>Sheet1!$A$2:$A$32</c:f>
              <c:numCache>
                <c:formatCode>m/d/yyyy</c:formatCode>
                <c:ptCount val="31"/>
                <c:pt idx="0">
                  <c:v>43313</c:v>
                </c:pt>
                <c:pt idx="1">
                  <c:v>43314</c:v>
                </c:pt>
                <c:pt idx="2">
                  <c:v>43315</c:v>
                </c:pt>
                <c:pt idx="3">
                  <c:v>43316</c:v>
                </c:pt>
                <c:pt idx="4">
                  <c:v>43317</c:v>
                </c:pt>
                <c:pt idx="5">
                  <c:v>43318</c:v>
                </c:pt>
                <c:pt idx="6">
                  <c:v>43319</c:v>
                </c:pt>
                <c:pt idx="7">
                  <c:v>43320</c:v>
                </c:pt>
                <c:pt idx="8">
                  <c:v>43321</c:v>
                </c:pt>
                <c:pt idx="9">
                  <c:v>43322</c:v>
                </c:pt>
                <c:pt idx="10">
                  <c:v>43323</c:v>
                </c:pt>
                <c:pt idx="11">
                  <c:v>43324</c:v>
                </c:pt>
                <c:pt idx="12">
                  <c:v>43325</c:v>
                </c:pt>
                <c:pt idx="13">
                  <c:v>43326</c:v>
                </c:pt>
                <c:pt idx="14">
                  <c:v>43327</c:v>
                </c:pt>
                <c:pt idx="15">
                  <c:v>43328</c:v>
                </c:pt>
                <c:pt idx="16">
                  <c:v>43329</c:v>
                </c:pt>
                <c:pt idx="17">
                  <c:v>43330</c:v>
                </c:pt>
                <c:pt idx="18">
                  <c:v>43331</c:v>
                </c:pt>
                <c:pt idx="19">
                  <c:v>43332</c:v>
                </c:pt>
                <c:pt idx="20">
                  <c:v>43333</c:v>
                </c:pt>
                <c:pt idx="21">
                  <c:v>43334</c:v>
                </c:pt>
                <c:pt idx="22">
                  <c:v>43335</c:v>
                </c:pt>
                <c:pt idx="23">
                  <c:v>43336</c:v>
                </c:pt>
                <c:pt idx="24">
                  <c:v>43337</c:v>
                </c:pt>
                <c:pt idx="25">
                  <c:v>43338</c:v>
                </c:pt>
                <c:pt idx="26">
                  <c:v>43339</c:v>
                </c:pt>
                <c:pt idx="27">
                  <c:v>43340</c:v>
                </c:pt>
                <c:pt idx="28">
                  <c:v>43341</c:v>
                </c:pt>
                <c:pt idx="29">
                  <c:v>43342</c:v>
                </c:pt>
                <c:pt idx="30">
                  <c:v>43343</c:v>
                </c:pt>
              </c:numCache>
            </c:numRef>
          </c:cat>
          <c:val>
            <c:numRef>
              <c:f>Sheet1!$H$2:$H$32</c:f>
              <c:numCache>
                <c:formatCode>General</c:formatCode>
                <c:ptCount val="31"/>
                <c:pt idx="0">
                  <c:v>1</c:v>
                </c:pt>
                <c:pt idx="1">
                  <c:v>0</c:v>
                </c:pt>
                <c:pt idx="2">
                  <c:v>1</c:v>
                </c:pt>
                <c:pt idx="3">
                  <c:v>0</c:v>
                </c:pt>
                <c:pt idx="4">
                  <c:v>0</c:v>
                </c:pt>
                <c:pt idx="5">
                  <c:v>1</c:v>
                </c:pt>
                <c:pt idx="6">
                  <c:v>0</c:v>
                </c:pt>
                <c:pt idx="7">
                  <c:v>1</c:v>
                </c:pt>
                <c:pt idx="8">
                  <c:v>0</c:v>
                </c:pt>
                <c:pt idx="9">
                  <c:v>1</c:v>
                </c:pt>
                <c:pt idx="10">
                  <c:v>0</c:v>
                </c:pt>
                <c:pt idx="11">
                  <c:v>0</c:v>
                </c:pt>
                <c:pt idx="12">
                  <c:v>1</c:v>
                </c:pt>
                <c:pt idx="13">
                  <c:v>0</c:v>
                </c:pt>
                <c:pt idx="14">
                  <c:v>1</c:v>
                </c:pt>
                <c:pt idx="15">
                  <c:v>0</c:v>
                </c:pt>
                <c:pt idx="16">
                  <c:v>1</c:v>
                </c:pt>
                <c:pt idx="17">
                  <c:v>0</c:v>
                </c:pt>
                <c:pt idx="18">
                  <c:v>0</c:v>
                </c:pt>
                <c:pt idx="19">
                  <c:v>1</c:v>
                </c:pt>
                <c:pt idx="20">
                  <c:v>0</c:v>
                </c:pt>
                <c:pt idx="21">
                  <c:v>1</c:v>
                </c:pt>
                <c:pt idx="22">
                  <c:v>1</c:v>
                </c:pt>
                <c:pt idx="23">
                  <c:v>1</c:v>
                </c:pt>
                <c:pt idx="24">
                  <c:v>0</c:v>
                </c:pt>
                <c:pt idx="25">
                  <c:v>0</c:v>
                </c:pt>
                <c:pt idx="26">
                  <c:v>1</c:v>
                </c:pt>
                <c:pt idx="27">
                  <c:v>0</c:v>
                </c:pt>
                <c:pt idx="28">
                  <c:v>1</c:v>
                </c:pt>
                <c:pt idx="29">
                  <c:v>0</c:v>
                </c:pt>
                <c:pt idx="30">
                  <c:v>1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6-3F98-4AD1-920D-744986358D7C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351903176"/>
        <c:axId val="351906128"/>
      </c:lineChart>
      <c:dateAx>
        <c:axId val="351903176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51906128"/>
        <c:crosses val="autoZero"/>
        <c:auto val="1"/>
        <c:lblOffset val="100"/>
        <c:baseTimeUnit val="days"/>
      </c:dateAx>
      <c:valAx>
        <c:axId val="351906128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51903176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9/4/2018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9/4/2018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9/4/2018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9/4/2018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9/4/2018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9/4/2018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9/4/2018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9/4/2018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9/4/2018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9/4/2018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EE3B41B-EB48-4B6A-8D82-342886CA19B5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/>
              <a:t>PB Facebook Dashboard 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0925588D-67EB-4DBB-AA99-03E656146774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/>
              <a:t>Bridge Capital Holding</a:t>
            </a:r>
          </a:p>
        </p:txBody>
      </p:sp>
    </p:spTree>
    <p:extLst>
      <p:ext uri="{BB962C8B-B14F-4D97-AF65-F5344CB8AC3E}">
        <p14:creationId xmlns:p14="http://schemas.microsoft.com/office/powerpoint/2010/main" val="18021080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29BADE7-6A72-4853-AAED-7503721A93F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Key Metrics Table | Pearl Brands - 1 of 4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866AC3E4-33D3-4407-B5D5-760F67B68F4C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557293160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21715">
                  <a:extLst>
                    <a:ext uri="{9D8B030D-6E8A-4147-A177-3AD203B41FA5}">
                      <a16:colId xmlns:a16="http://schemas.microsoft.com/office/drawing/2014/main" val="2801995664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1063012088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2690014496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528035637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3987056804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1902830083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2030454624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3428991966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1285918345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2363593200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606647159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1834354908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407931548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2654348472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555402823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2643444421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3071552671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3704605254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2225091150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2566947730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237781811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2893563162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3695143002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3737168418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2007532809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Fans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+/-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Global Fans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+/-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Link 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 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Status 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 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User 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User Questions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Response 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6021102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Zahar Kids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91869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306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91869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306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7150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6899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227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7259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0.5276 %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3241102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Zahar Lingerie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76109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224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76109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224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1305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1272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1330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0.1094 %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033487992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935E697A-8441-4132-BC13-9EAB02DD0B41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08/01/2018 - 08/31/2018</a:t>
            </a:r>
          </a:p>
        </p:txBody>
      </p:sp>
    </p:spTree>
    <p:extLst>
      <p:ext uri="{BB962C8B-B14F-4D97-AF65-F5344CB8AC3E}">
        <p14:creationId xmlns:p14="http://schemas.microsoft.com/office/powerpoint/2010/main" val="177673404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3BB6BF9-DBA6-401E-B311-AAB04397537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Key Metrics Table | Pearl Brands - 2 of 4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516A4DE3-345B-4BC0-AEDF-A4F679D4AAEF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344107018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21715">
                  <a:extLst>
                    <a:ext uri="{9D8B030D-6E8A-4147-A177-3AD203B41FA5}">
                      <a16:colId xmlns:a16="http://schemas.microsoft.com/office/drawing/2014/main" val="4009529336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2112407456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3190579981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1958780219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3608949317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69796609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3513264006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2121639947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1087451565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1775363693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3912627137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121902239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2510692667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436885175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1554850374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1176662529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1321439551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905077747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57379402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4276153660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1260541677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2195284203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2977051247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1477584872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1434199627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Fans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+/-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Global Fans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+/-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Link 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 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Status 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 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User 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User Questions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Response 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0234984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MOA Lebanon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47883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276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47883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276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671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661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692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0.2071 %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5692349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Kids Around Lebanon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11734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255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11734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255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601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591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0.3754 %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962634159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0C43C2B7-4C25-4CB1-A610-81AC3FBF37AF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08/01/2018 - 08/31/2018</a:t>
            </a:r>
          </a:p>
        </p:txBody>
      </p:sp>
    </p:spTree>
    <p:extLst>
      <p:ext uri="{BB962C8B-B14F-4D97-AF65-F5344CB8AC3E}">
        <p14:creationId xmlns:p14="http://schemas.microsoft.com/office/powerpoint/2010/main" val="404374749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C72FE35-7B80-426B-97CD-B16811482EA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Key Metrics Table | Pearl Brands - 3 of 4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67C13F81-5DF0-4A92-A593-E9A11536CFE3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4222322687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21715">
                  <a:extLst>
                    <a:ext uri="{9D8B030D-6E8A-4147-A177-3AD203B41FA5}">
                      <a16:colId xmlns:a16="http://schemas.microsoft.com/office/drawing/2014/main" val="3267661698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840309962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2487592649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2177080704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2021610145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3754173299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763562731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3752510309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262392974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1851545889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2933524766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1970195013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1879284305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3364585716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3925562666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927374593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370123723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3457310452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3999104715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3381068774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1968989043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953694972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1851080418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3105215739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1819531839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Fans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+/-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Global Fans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+/-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Link 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 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Status 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 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User 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User Questions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Response 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183404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WSPR By Sylvie Saliba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4010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-1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4010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-1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250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246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258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0.1369 %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8437264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CULTI Milano - Lebanon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2467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-4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2467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-4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0.1575 %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0096860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9FFD4E30-FE8C-4590-85AE-1758DEAAFF4D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08/01/2018 - 08/31/2018</a:t>
            </a:r>
          </a:p>
        </p:txBody>
      </p:sp>
    </p:spTree>
    <p:extLst>
      <p:ext uri="{BB962C8B-B14F-4D97-AF65-F5344CB8AC3E}">
        <p14:creationId xmlns:p14="http://schemas.microsoft.com/office/powerpoint/2010/main" val="3851957442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651883C-899C-4781-96F6-607D9647885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Key Metrics Table | Pearl Brands - 4 of 4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52DB81FE-A5FA-4CB8-8466-7A9790A1414D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954668684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21715">
                  <a:extLst>
                    <a:ext uri="{9D8B030D-6E8A-4147-A177-3AD203B41FA5}">
                      <a16:colId xmlns:a16="http://schemas.microsoft.com/office/drawing/2014/main" val="1862610647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1325844913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3274239002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4287644477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2618521715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193514221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629812468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3999495528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3791087271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406404880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3173957361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2344659168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3426732255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1694824675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1225546669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3800589329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2301781687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4021366928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3114171289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2302245489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2270749556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325517318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3160159119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3796405338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2387490939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Fans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+/-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Global Fans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+/-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Link 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 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Status 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 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User 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User Questions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Response 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0955423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Secret Senses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5752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-20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5752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-20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0.0821 %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34076368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8291D46-4BA4-4CB2-AE91-619948AEC21D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08/01/2018 - 08/31/2018</a:t>
            </a:r>
          </a:p>
        </p:txBody>
      </p:sp>
    </p:spTree>
    <p:extLst>
      <p:ext uri="{BB962C8B-B14F-4D97-AF65-F5344CB8AC3E}">
        <p14:creationId xmlns:p14="http://schemas.microsoft.com/office/powerpoint/2010/main" val="252064332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283E3EA-7992-4813-B842-1640B955067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Fans Table | Pearl Brands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45FED848-97EC-4EB1-B93E-F09C33D3A5CE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042048983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57400">
                  <a:extLst>
                    <a:ext uri="{9D8B030D-6E8A-4147-A177-3AD203B41FA5}">
                      <a16:colId xmlns:a16="http://schemas.microsoft.com/office/drawing/2014/main" val="1762444884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2152855141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234254964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096708123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444909061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4002394398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046563211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522956286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Fans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 days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 days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30 days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2858356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Zahar Kids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91869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174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0.2 %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237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0.3 %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288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0.3 %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6859235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Zahar Lingerie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76109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0.1 %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0.1 %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220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0.3 %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3116881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MOA Lebanon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47883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126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0.3 %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253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0.5 %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270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0.6 %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4610493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Kids Around Lebanon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11734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0.3 %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0.6 %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242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2.1 %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678826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WSPR By Sylvie Saliba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4010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20560249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CULTI Milano - Lebanon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2467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-3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-0.1 %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7186498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Secret Senses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5752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-2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-0.0 %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-3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-0.1 %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-19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-0.3 %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19853585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9627C743-67A6-4D93-AE9D-BD0E0321F77E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08/01/2018 - 08/31/2018</a:t>
            </a:r>
          </a:p>
        </p:txBody>
      </p:sp>
    </p:spTree>
    <p:extLst>
      <p:ext uri="{BB962C8B-B14F-4D97-AF65-F5344CB8AC3E}">
        <p14:creationId xmlns:p14="http://schemas.microsoft.com/office/powerpoint/2010/main" val="1225952714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E9FE1B7-681B-465E-B465-86A9BFAE6E3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| Pearl Brands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D17F7083-8CBD-46B8-AB47-F71C0FEBE863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2494298087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91D975EB-99F3-48D3-8D74-31BEAD6331E9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08/01/2018 - 08/31/2018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84C9936-90F4-4369-9C0E-A6D96F58709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69746258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538</Words>
  <Application>Microsoft Office PowerPoint</Application>
  <PresentationFormat>On-screen Show (4:3)</PresentationFormat>
  <Paragraphs>354</Paragraphs>
  <Slides>7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7</vt:i4>
      </vt:variant>
    </vt:vector>
  </HeadingPairs>
  <TitlesOfParts>
    <vt:vector size="10" baseType="lpstr">
      <vt:lpstr>Arial</vt:lpstr>
      <vt:lpstr>Calibri</vt:lpstr>
      <vt:lpstr>quintly_template</vt:lpstr>
      <vt:lpstr>PB Facebook Dashboard </vt:lpstr>
      <vt:lpstr>Facebook Key Metrics Table | Pearl Brands - 1 of 4</vt:lpstr>
      <vt:lpstr>Facebook Key Metrics Table | Pearl Brands - 2 of 4</vt:lpstr>
      <vt:lpstr>Facebook Key Metrics Table | Pearl Brands - 3 of 4</vt:lpstr>
      <vt:lpstr>Facebook Key Metrics Table | Pearl Brands - 4 of 4</vt:lpstr>
      <vt:lpstr>Facebook Fans Table | Pearl Brands</vt:lpstr>
      <vt:lpstr>Facebook Own Posts | Pearl Brands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PB Facebook Dashboard </dc:title>
  <dc:creator>Administrator</dc:creator>
  <cp:lastModifiedBy>Administrator</cp:lastModifiedBy>
  <cp:revision>1</cp:revision>
  <dcterms:created xsi:type="dcterms:W3CDTF">2018-09-04T12:37:21Z</dcterms:created>
  <dcterms:modified xsi:type="dcterms:W3CDTF">2018-09-04T12:37:46Z</dcterms:modified>
</cp:coreProperties>
</file>