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citiesdubai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Sheet1!$A$2:$A$397</c:f>
              <c:numCache>
                <c:formatCode>m/d/yyyy</c:formatCode>
                <c:ptCount val="396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  <c:pt idx="31">
                  <c:v>42948</c:v>
                </c:pt>
                <c:pt idx="32">
                  <c:v>42949</c:v>
                </c:pt>
                <c:pt idx="33">
                  <c:v>42950</c:v>
                </c:pt>
                <c:pt idx="34">
                  <c:v>42951</c:v>
                </c:pt>
                <c:pt idx="35">
                  <c:v>42952</c:v>
                </c:pt>
                <c:pt idx="36">
                  <c:v>42953</c:v>
                </c:pt>
                <c:pt idx="37">
                  <c:v>42954</c:v>
                </c:pt>
                <c:pt idx="38">
                  <c:v>42955</c:v>
                </c:pt>
                <c:pt idx="39">
                  <c:v>42956</c:v>
                </c:pt>
                <c:pt idx="40">
                  <c:v>42957</c:v>
                </c:pt>
                <c:pt idx="41">
                  <c:v>42958</c:v>
                </c:pt>
                <c:pt idx="42">
                  <c:v>42959</c:v>
                </c:pt>
                <c:pt idx="43">
                  <c:v>42960</c:v>
                </c:pt>
                <c:pt idx="44">
                  <c:v>42961</c:v>
                </c:pt>
                <c:pt idx="45">
                  <c:v>42962</c:v>
                </c:pt>
                <c:pt idx="46">
                  <c:v>42963</c:v>
                </c:pt>
                <c:pt idx="47">
                  <c:v>42964</c:v>
                </c:pt>
                <c:pt idx="48">
                  <c:v>42965</c:v>
                </c:pt>
                <c:pt idx="49">
                  <c:v>42966</c:v>
                </c:pt>
                <c:pt idx="50">
                  <c:v>42967</c:v>
                </c:pt>
                <c:pt idx="51">
                  <c:v>42968</c:v>
                </c:pt>
                <c:pt idx="52">
                  <c:v>42969</c:v>
                </c:pt>
                <c:pt idx="53">
                  <c:v>42970</c:v>
                </c:pt>
                <c:pt idx="54">
                  <c:v>42971</c:v>
                </c:pt>
                <c:pt idx="55">
                  <c:v>42972</c:v>
                </c:pt>
                <c:pt idx="56">
                  <c:v>42973</c:v>
                </c:pt>
                <c:pt idx="57">
                  <c:v>42974</c:v>
                </c:pt>
                <c:pt idx="58">
                  <c:v>42975</c:v>
                </c:pt>
                <c:pt idx="59">
                  <c:v>42976</c:v>
                </c:pt>
                <c:pt idx="60">
                  <c:v>42977</c:v>
                </c:pt>
                <c:pt idx="61">
                  <c:v>42978</c:v>
                </c:pt>
                <c:pt idx="62">
                  <c:v>42979</c:v>
                </c:pt>
                <c:pt idx="63">
                  <c:v>42980</c:v>
                </c:pt>
                <c:pt idx="64">
                  <c:v>42981</c:v>
                </c:pt>
                <c:pt idx="65">
                  <c:v>42982</c:v>
                </c:pt>
                <c:pt idx="66">
                  <c:v>42983</c:v>
                </c:pt>
                <c:pt idx="67">
                  <c:v>42984</c:v>
                </c:pt>
                <c:pt idx="68">
                  <c:v>42985</c:v>
                </c:pt>
                <c:pt idx="69">
                  <c:v>42986</c:v>
                </c:pt>
                <c:pt idx="70">
                  <c:v>42987</c:v>
                </c:pt>
                <c:pt idx="71">
                  <c:v>42988</c:v>
                </c:pt>
                <c:pt idx="72">
                  <c:v>42989</c:v>
                </c:pt>
                <c:pt idx="73">
                  <c:v>42990</c:v>
                </c:pt>
                <c:pt idx="74">
                  <c:v>42991</c:v>
                </c:pt>
                <c:pt idx="75">
                  <c:v>42992</c:v>
                </c:pt>
                <c:pt idx="76">
                  <c:v>42993</c:v>
                </c:pt>
                <c:pt idx="77">
                  <c:v>42994</c:v>
                </c:pt>
                <c:pt idx="78">
                  <c:v>42995</c:v>
                </c:pt>
                <c:pt idx="79">
                  <c:v>42996</c:v>
                </c:pt>
                <c:pt idx="80">
                  <c:v>42997</c:v>
                </c:pt>
                <c:pt idx="81">
                  <c:v>42998</c:v>
                </c:pt>
                <c:pt idx="82">
                  <c:v>42999</c:v>
                </c:pt>
                <c:pt idx="83">
                  <c:v>43000</c:v>
                </c:pt>
                <c:pt idx="84">
                  <c:v>43001</c:v>
                </c:pt>
                <c:pt idx="85">
                  <c:v>43002</c:v>
                </c:pt>
                <c:pt idx="86">
                  <c:v>43003</c:v>
                </c:pt>
                <c:pt idx="87">
                  <c:v>43004</c:v>
                </c:pt>
                <c:pt idx="88">
                  <c:v>43005</c:v>
                </c:pt>
                <c:pt idx="89">
                  <c:v>43006</c:v>
                </c:pt>
                <c:pt idx="90">
                  <c:v>43007</c:v>
                </c:pt>
                <c:pt idx="91">
                  <c:v>43008</c:v>
                </c:pt>
                <c:pt idx="92">
                  <c:v>43009</c:v>
                </c:pt>
                <c:pt idx="93">
                  <c:v>43010</c:v>
                </c:pt>
                <c:pt idx="94">
                  <c:v>43011</c:v>
                </c:pt>
                <c:pt idx="95">
                  <c:v>43012</c:v>
                </c:pt>
                <c:pt idx="96">
                  <c:v>43013</c:v>
                </c:pt>
                <c:pt idx="97">
                  <c:v>43014</c:v>
                </c:pt>
                <c:pt idx="98">
                  <c:v>43015</c:v>
                </c:pt>
                <c:pt idx="99">
                  <c:v>43016</c:v>
                </c:pt>
                <c:pt idx="100">
                  <c:v>43017</c:v>
                </c:pt>
                <c:pt idx="101">
                  <c:v>43018</c:v>
                </c:pt>
                <c:pt idx="102">
                  <c:v>43019</c:v>
                </c:pt>
                <c:pt idx="103">
                  <c:v>43020</c:v>
                </c:pt>
                <c:pt idx="104">
                  <c:v>43021</c:v>
                </c:pt>
                <c:pt idx="105">
                  <c:v>43022</c:v>
                </c:pt>
                <c:pt idx="106">
                  <c:v>43023</c:v>
                </c:pt>
                <c:pt idx="107">
                  <c:v>43024</c:v>
                </c:pt>
                <c:pt idx="108">
                  <c:v>43025</c:v>
                </c:pt>
                <c:pt idx="109">
                  <c:v>43026</c:v>
                </c:pt>
                <c:pt idx="110">
                  <c:v>43027</c:v>
                </c:pt>
                <c:pt idx="111">
                  <c:v>43028</c:v>
                </c:pt>
                <c:pt idx="112">
                  <c:v>43029</c:v>
                </c:pt>
                <c:pt idx="113">
                  <c:v>43030</c:v>
                </c:pt>
                <c:pt idx="114">
                  <c:v>43031</c:v>
                </c:pt>
                <c:pt idx="115">
                  <c:v>43032</c:v>
                </c:pt>
                <c:pt idx="116">
                  <c:v>43033</c:v>
                </c:pt>
                <c:pt idx="117">
                  <c:v>43034</c:v>
                </c:pt>
                <c:pt idx="118">
                  <c:v>43035</c:v>
                </c:pt>
                <c:pt idx="119">
                  <c:v>43036</c:v>
                </c:pt>
                <c:pt idx="120">
                  <c:v>43037</c:v>
                </c:pt>
                <c:pt idx="121">
                  <c:v>43038</c:v>
                </c:pt>
                <c:pt idx="122">
                  <c:v>43039</c:v>
                </c:pt>
                <c:pt idx="123">
                  <c:v>43040</c:v>
                </c:pt>
                <c:pt idx="124">
                  <c:v>43041</c:v>
                </c:pt>
                <c:pt idx="125">
                  <c:v>43042</c:v>
                </c:pt>
                <c:pt idx="126">
                  <c:v>43043</c:v>
                </c:pt>
                <c:pt idx="127">
                  <c:v>43044</c:v>
                </c:pt>
                <c:pt idx="128">
                  <c:v>43045</c:v>
                </c:pt>
                <c:pt idx="129">
                  <c:v>43046</c:v>
                </c:pt>
                <c:pt idx="130">
                  <c:v>43047</c:v>
                </c:pt>
                <c:pt idx="131">
                  <c:v>43048</c:v>
                </c:pt>
                <c:pt idx="132">
                  <c:v>43049</c:v>
                </c:pt>
                <c:pt idx="133">
                  <c:v>43050</c:v>
                </c:pt>
                <c:pt idx="134">
                  <c:v>43051</c:v>
                </c:pt>
                <c:pt idx="135">
                  <c:v>43052</c:v>
                </c:pt>
                <c:pt idx="136">
                  <c:v>43053</c:v>
                </c:pt>
                <c:pt idx="137">
                  <c:v>43054</c:v>
                </c:pt>
                <c:pt idx="138">
                  <c:v>43055</c:v>
                </c:pt>
                <c:pt idx="139">
                  <c:v>43056</c:v>
                </c:pt>
                <c:pt idx="140">
                  <c:v>43057</c:v>
                </c:pt>
                <c:pt idx="141">
                  <c:v>43058</c:v>
                </c:pt>
                <c:pt idx="142">
                  <c:v>43059</c:v>
                </c:pt>
                <c:pt idx="143">
                  <c:v>43060</c:v>
                </c:pt>
                <c:pt idx="144">
                  <c:v>43061</c:v>
                </c:pt>
                <c:pt idx="145">
                  <c:v>43062</c:v>
                </c:pt>
                <c:pt idx="146">
                  <c:v>43063</c:v>
                </c:pt>
                <c:pt idx="147">
                  <c:v>43064</c:v>
                </c:pt>
                <c:pt idx="148">
                  <c:v>43065</c:v>
                </c:pt>
                <c:pt idx="149">
                  <c:v>43066</c:v>
                </c:pt>
                <c:pt idx="150">
                  <c:v>43067</c:v>
                </c:pt>
                <c:pt idx="151">
                  <c:v>43068</c:v>
                </c:pt>
                <c:pt idx="152">
                  <c:v>43069</c:v>
                </c:pt>
                <c:pt idx="153">
                  <c:v>43070</c:v>
                </c:pt>
                <c:pt idx="154">
                  <c:v>43071</c:v>
                </c:pt>
                <c:pt idx="155">
                  <c:v>43072</c:v>
                </c:pt>
                <c:pt idx="156">
                  <c:v>43073</c:v>
                </c:pt>
                <c:pt idx="157">
                  <c:v>43074</c:v>
                </c:pt>
                <c:pt idx="158">
                  <c:v>43075</c:v>
                </c:pt>
                <c:pt idx="159">
                  <c:v>43076</c:v>
                </c:pt>
                <c:pt idx="160">
                  <c:v>43077</c:v>
                </c:pt>
                <c:pt idx="161">
                  <c:v>43078</c:v>
                </c:pt>
                <c:pt idx="162">
                  <c:v>43079</c:v>
                </c:pt>
                <c:pt idx="163">
                  <c:v>43080</c:v>
                </c:pt>
                <c:pt idx="164">
                  <c:v>43081</c:v>
                </c:pt>
                <c:pt idx="165">
                  <c:v>43082</c:v>
                </c:pt>
                <c:pt idx="166">
                  <c:v>43083</c:v>
                </c:pt>
                <c:pt idx="167">
                  <c:v>43084</c:v>
                </c:pt>
                <c:pt idx="168">
                  <c:v>43085</c:v>
                </c:pt>
                <c:pt idx="169">
                  <c:v>43086</c:v>
                </c:pt>
                <c:pt idx="170">
                  <c:v>43087</c:v>
                </c:pt>
                <c:pt idx="171">
                  <c:v>43088</c:v>
                </c:pt>
                <c:pt idx="172">
                  <c:v>43089</c:v>
                </c:pt>
                <c:pt idx="173">
                  <c:v>43090</c:v>
                </c:pt>
                <c:pt idx="174">
                  <c:v>43091</c:v>
                </c:pt>
                <c:pt idx="175">
                  <c:v>43092</c:v>
                </c:pt>
                <c:pt idx="176">
                  <c:v>43093</c:v>
                </c:pt>
                <c:pt idx="177">
                  <c:v>43094</c:v>
                </c:pt>
                <c:pt idx="178">
                  <c:v>43095</c:v>
                </c:pt>
                <c:pt idx="179">
                  <c:v>43096</c:v>
                </c:pt>
                <c:pt idx="180">
                  <c:v>43097</c:v>
                </c:pt>
                <c:pt idx="181">
                  <c:v>43098</c:v>
                </c:pt>
                <c:pt idx="182">
                  <c:v>43099</c:v>
                </c:pt>
                <c:pt idx="183">
                  <c:v>43100</c:v>
                </c:pt>
                <c:pt idx="184">
                  <c:v>43101</c:v>
                </c:pt>
                <c:pt idx="185">
                  <c:v>43102</c:v>
                </c:pt>
                <c:pt idx="186">
                  <c:v>43103</c:v>
                </c:pt>
                <c:pt idx="187">
                  <c:v>43104</c:v>
                </c:pt>
                <c:pt idx="188">
                  <c:v>43105</c:v>
                </c:pt>
                <c:pt idx="189">
                  <c:v>43106</c:v>
                </c:pt>
                <c:pt idx="190">
                  <c:v>43107</c:v>
                </c:pt>
                <c:pt idx="191">
                  <c:v>43108</c:v>
                </c:pt>
                <c:pt idx="192">
                  <c:v>43109</c:v>
                </c:pt>
                <c:pt idx="193">
                  <c:v>43110</c:v>
                </c:pt>
                <c:pt idx="194">
                  <c:v>43111</c:v>
                </c:pt>
                <c:pt idx="195">
                  <c:v>43112</c:v>
                </c:pt>
                <c:pt idx="196">
                  <c:v>43113</c:v>
                </c:pt>
                <c:pt idx="197">
                  <c:v>43114</c:v>
                </c:pt>
                <c:pt idx="198">
                  <c:v>43115</c:v>
                </c:pt>
                <c:pt idx="199">
                  <c:v>43116</c:v>
                </c:pt>
                <c:pt idx="200">
                  <c:v>43117</c:v>
                </c:pt>
                <c:pt idx="201">
                  <c:v>43118</c:v>
                </c:pt>
                <c:pt idx="202">
                  <c:v>43119</c:v>
                </c:pt>
                <c:pt idx="203">
                  <c:v>43120</c:v>
                </c:pt>
                <c:pt idx="204">
                  <c:v>43121</c:v>
                </c:pt>
                <c:pt idx="205">
                  <c:v>43122</c:v>
                </c:pt>
                <c:pt idx="206">
                  <c:v>43123</c:v>
                </c:pt>
                <c:pt idx="207">
                  <c:v>43124</c:v>
                </c:pt>
                <c:pt idx="208">
                  <c:v>43125</c:v>
                </c:pt>
                <c:pt idx="209">
                  <c:v>43126</c:v>
                </c:pt>
                <c:pt idx="210">
                  <c:v>43127</c:v>
                </c:pt>
                <c:pt idx="211">
                  <c:v>43128</c:v>
                </c:pt>
                <c:pt idx="212">
                  <c:v>43129</c:v>
                </c:pt>
                <c:pt idx="213">
                  <c:v>43130</c:v>
                </c:pt>
                <c:pt idx="214">
                  <c:v>43131</c:v>
                </c:pt>
                <c:pt idx="215">
                  <c:v>43132</c:v>
                </c:pt>
                <c:pt idx="216">
                  <c:v>43133</c:v>
                </c:pt>
                <c:pt idx="217">
                  <c:v>43134</c:v>
                </c:pt>
                <c:pt idx="218">
                  <c:v>43135</c:v>
                </c:pt>
                <c:pt idx="219">
                  <c:v>43136</c:v>
                </c:pt>
                <c:pt idx="220">
                  <c:v>43137</c:v>
                </c:pt>
                <c:pt idx="221">
                  <c:v>43138</c:v>
                </c:pt>
                <c:pt idx="222">
                  <c:v>43139</c:v>
                </c:pt>
                <c:pt idx="223">
                  <c:v>43140</c:v>
                </c:pt>
                <c:pt idx="224">
                  <c:v>43141</c:v>
                </c:pt>
                <c:pt idx="225">
                  <c:v>43142</c:v>
                </c:pt>
                <c:pt idx="226">
                  <c:v>43143</c:v>
                </c:pt>
                <c:pt idx="227">
                  <c:v>43144</c:v>
                </c:pt>
                <c:pt idx="228">
                  <c:v>43145</c:v>
                </c:pt>
                <c:pt idx="229">
                  <c:v>43146</c:v>
                </c:pt>
                <c:pt idx="230">
                  <c:v>43147</c:v>
                </c:pt>
                <c:pt idx="231">
                  <c:v>43148</c:v>
                </c:pt>
                <c:pt idx="232">
                  <c:v>43149</c:v>
                </c:pt>
                <c:pt idx="233">
                  <c:v>43150</c:v>
                </c:pt>
                <c:pt idx="234">
                  <c:v>43151</c:v>
                </c:pt>
                <c:pt idx="235">
                  <c:v>43152</c:v>
                </c:pt>
                <c:pt idx="236">
                  <c:v>43153</c:v>
                </c:pt>
                <c:pt idx="237">
                  <c:v>43154</c:v>
                </c:pt>
                <c:pt idx="238">
                  <c:v>43155</c:v>
                </c:pt>
                <c:pt idx="239">
                  <c:v>43156</c:v>
                </c:pt>
                <c:pt idx="240">
                  <c:v>43157</c:v>
                </c:pt>
                <c:pt idx="241">
                  <c:v>43158</c:v>
                </c:pt>
                <c:pt idx="242">
                  <c:v>43159</c:v>
                </c:pt>
                <c:pt idx="243">
                  <c:v>43160</c:v>
                </c:pt>
                <c:pt idx="244">
                  <c:v>43161</c:v>
                </c:pt>
                <c:pt idx="245">
                  <c:v>43162</c:v>
                </c:pt>
                <c:pt idx="246">
                  <c:v>43163</c:v>
                </c:pt>
                <c:pt idx="247">
                  <c:v>43164</c:v>
                </c:pt>
                <c:pt idx="248">
                  <c:v>43165</c:v>
                </c:pt>
                <c:pt idx="249">
                  <c:v>43166</c:v>
                </c:pt>
                <c:pt idx="250">
                  <c:v>43167</c:v>
                </c:pt>
                <c:pt idx="251">
                  <c:v>43168</c:v>
                </c:pt>
                <c:pt idx="252">
                  <c:v>43169</c:v>
                </c:pt>
                <c:pt idx="253">
                  <c:v>43170</c:v>
                </c:pt>
                <c:pt idx="254">
                  <c:v>43171</c:v>
                </c:pt>
                <c:pt idx="255">
                  <c:v>43172</c:v>
                </c:pt>
                <c:pt idx="256">
                  <c:v>43173</c:v>
                </c:pt>
                <c:pt idx="257">
                  <c:v>43174</c:v>
                </c:pt>
                <c:pt idx="258">
                  <c:v>43175</c:v>
                </c:pt>
                <c:pt idx="259">
                  <c:v>43176</c:v>
                </c:pt>
                <c:pt idx="260">
                  <c:v>43177</c:v>
                </c:pt>
                <c:pt idx="261">
                  <c:v>43178</c:v>
                </c:pt>
                <c:pt idx="262">
                  <c:v>43179</c:v>
                </c:pt>
                <c:pt idx="263">
                  <c:v>43180</c:v>
                </c:pt>
                <c:pt idx="264">
                  <c:v>43181</c:v>
                </c:pt>
                <c:pt idx="265">
                  <c:v>43182</c:v>
                </c:pt>
                <c:pt idx="266">
                  <c:v>43183</c:v>
                </c:pt>
                <c:pt idx="267">
                  <c:v>43184</c:v>
                </c:pt>
                <c:pt idx="268">
                  <c:v>43185</c:v>
                </c:pt>
                <c:pt idx="269">
                  <c:v>43186</c:v>
                </c:pt>
                <c:pt idx="270">
                  <c:v>43187</c:v>
                </c:pt>
                <c:pt idx="271">
                  <c:v>43188</c:v>
                </c:pt>
                <c:pt idx="272">
                  <c:v>43189</c:v>
                </c:pt>
                <c:pt idx="273">
                  <c:v>43190</c:v>
                </c:pt>
                <c:pt idx="274">
                  <c:v>43191</c:v>
                </c:pt>
                <c:pt idx="275">
                  <c:v>43192</c:v>
                </c:pt>
                <c:pt idx="276">
                  <c:v>43193</c:v>
                </c:pt>
                <c:pt idx="277">
                  <c:v>43194</c:v>
                </c:pt>
                <c:pt idx="278">
                  <c:v>43195</c:v>
                </c:pt>
                <c:pt idx="279">
                  <c:v>43196</c:v>
                </c:pt>
                <c:pt idx="280">
                  <c:v>43197</c:v>
                </c:pt>
                <c:pt idx="281">
                  <c:v>43198</c:v>
                </c:pt>
                <c:pt idx="282">
                  <c:v>43199</c:v>
                </c:pt>
                <c:pt idx="283">
                  <c:v>43200</c:v>
                </c:pt>
                <c:pt idx="284">
                  <c:v>43201</c:v>
                </c:pt>
                <c:pt idx="285">
                  <c:v>43202</c:v>
                </c:pt>
                <c:pt idx="286">
                  <c:v>43203</c:v>
                </c:pt>
                <c:pt idx="287">
                  <c:v>43204</c:v>
                </c:pt>
                <c:pt idx="288">
                  <c:v>43205</c:v>
                </c:pt>
                <c:pt idx="289">
                  <c:v>43206</c:v>
                </c:pt>
                <c:pt idx="290">
                  <c:v>43207</c:v>
                </c:pt>
                <c:pt idx="291">
                  <c:v>43208</c:v>
                </c:pt>
                <c:pt idx="292">
                  <c:v>43209</c:v>
                </c:pt>
                <c:pt idx="293">
                  <c:v>43210</c:v>
                </c:pt>
                <c:pt idx="294">
                  <c:v>43211</c:v>
                </c:pt>
                <c:pt idx="295">
                  <c:v>43212</c:v>
                </c:pt>
                <c:pt idx="296">
                  <c:v>43213</c:v>
                </c:pt>
                <c:pt idx="297">
                  <c:v>43214</c:v>
                </c:pt>
                <c:pt idx="298">
                  <c:v>43215</c:v>
                </c:pt>
                <c:pt idx="299">
                  <c:v>43216</c:v>
                </c:pt>
                <c:pt idx="300">
                  <c:v>43217</c:v>
                </c:pt>
                <c:pt idx="301">
                  <c:v>43218</c:v>
                </c:pt>
                <c:pt idx="302">
                  <c:v>43219</c:v>
                </c:pt>
                <c:pt idx="303">
                  <c:v>43220</c:v>
                </c:pt>
                <c:pt idx="304">
                  <c:v>43221</c:v>
                </c:pt>
                <c:pt idx="305">
                  <c:v>43222</c:v>
                </c:pt>
                <c:pt idx="306">
                  <c:v>43223</c:v>
                </c:pt>
                <c:pt idx="307">
                  <c:v>43224</c:v>
                </c:pt>
                <c:pt idx="308">
                  <c:v>43225</c:v>
                </c:pt>
                <c:pt idx="309">
                  <c:v>43226</c:v>
                </c:pt>
                <c:pt idx="310">
                  <c:v>43227</c:v>
                </c:pt>
                <c:pt idx="311">
                  <c:v>43228</c:v>
                </c:pt>
                <c:pt idx="312">
                  <c:v>43229</c:v>
                </c:pt>
                <c:pt idx="313">
                  <c:v>43230</c:v>
                </c:pt>
                <c:pt idx="314">
                  <c:v>43231</c:v>
                </c:pt>
                <c:pt idx="315">
                  <c:v>43232</c:v>
                </c:pt>
                <c:pt idx="316">
                  <c:v>43233</c:v>
                </c:pt>
                <c:pt idx="317">
                  <c:v>43234</c:v>
                </c:pt>
                <c:pt idx="318">
                  <c:v>43235</c:v>
                </c:pt>
                <c:pt idx="319">
                  <c:v>43236</c:v>
                </c:pt>
                <c:pt idx="320">
                  <c:v>43237</c:v>
                </c:pt>
                <c:pt idx="321">
                  <c:v>43238</c:v>
                </c:pt>
                <c:pt idx="322">
                  <c:v>43239</c:v>
                </c:pt>
                <c:pt idx="323">
                  <c:v>43240</c:v>
                </c:pt>
                <c:pt idx="324">
                  <c:v>43241</c:v>
                </c:pt>
                <c:pt idx="325">
                  <c:v>43242</c:v>
                </c:pt>
                <c:pt idx="326">
                  <c:v>43243</c:v>
                </c:pt>
                <c:pt idx="327">
                  <c:v>43244</c:v>
                </c:pt>
                <c:pt idx="328">
                  <c:v>43245</c:v>
                </c:pt>
                <c:pt idx="329">
                  <c:v>43246</c:v>
                </c:pt>
                <c:pt idx="330">
                  <c:v>43247</c:v>
                </c:pt>
                <c:pt idx="331">
                  <c:v>43248</c:v>
                </c:pt>
                <c:pt idx="332">
                  <c:v>43249</c:v>
                </c:pt>
                <c:pt idx="333">
                  <c:v>43250</c:v>
                </c:pt>
                <c:pt idx="334">
                  <c:v>43251</c:v>
                </c:pt>
                <c:pt idx="335">
                  <c:v>43252</c:v>
                </c:pt>
                <c:pt idx="336">
                  <c:v>43253</c:v>
                </c:pt>
                <c:pt idx="337">
                  <c:v>43254</c:v>
                </c:pt>
                <c:pt idx="338">
                  <c:v>43255</c:v>
                </c:pt>
                <c:pt idx="339">
                  <c:v>43256</c:v>
                </c:pt>
                <c:pt idx="340">
                  <c:v>43257</c:v>
                </c:pt>
                <c:pt idx="341">
                  <c:v>43258</c:v>
                </c:pt>
                <c:pt idx="342">
                  <c:v>43259</c:v>
                </c:pt>
                <c:pt idx="343">
                  <c:v>43260</c:v>
                </c:pt>
                <c:pt idx="344">
                  <c:v>43261</c:v>
                </c:pt>
                <c:pt idx="345">
                  <c:v>43262</c:v>
                </c:pt>
                <c:pt idx="346">
                  <c:v>43263</c:v>
                </c:pt>
                <c:pt idx="347">
                  <c:v>43264</c:v>
                </c:pt>
                <c:pt idx="348">
                  <c:v>43265</c:v>
                </c:pt>
                <c:pt idx="349">
                  <c:v>43266</c:v>
                </c:pt>
                <c:pt idx="350">
                  <c:v>43267</c:v>
                </c:pt>
                <c:pt idx="351">
                  <c:v>43268</c:v>
                </c:pt>
                <c:pt idx="352">
                  <c:v>43269</c:v>
                </c:pt>
                <c:pt idx="353">
                  <c:v>43270</c:v>
                </c:pt>
                <c:pt idx="354">
                  <c:v>43271</c:v>
                </c:pt>
                <c:pt idx="355">
                  <c:v>43272</c:v>
                </c:pt>
                <c:pt idx="356">
                  <c:v>43273</c:v>
                </c:pt>
                <c:pt idx="357">
                  <c:v>43274</c:v>
                </c:pt>
                <c:pt idx="358">
                  <c:v>43275</c:v>
                </c:pt>
                <c:pt idx="359">
                  <c:v>43276</c:v>
                </c:pt>
                <c:pt idx="360">
                  <c:v>43277</c:v>
                </c:pt>
                <c:pt idx="361">
                  <c:v>43278</c:v>
                </c:pt>
                <c:pt idx="362">
                  <c:v>43279</c:v>
                </c:pt>
                <c:pt idx="363">
                  <c:v>43280</c:v>
                </c:pt>
                <c:pt idx="364">
                  <c:v>43281</c:v>
                </c:pt>
                <c:pt idx="365">
                  <c:v>43282</c:v>
                </c:pt>
                <c:pt idx="366">
                  <c:v>43283</c:v>
                </c:pt>
                <c:pt idx="367">
                  <c:v>43284</c:v>
                </c:pt>
                <c:pt idx="368">
                  <c:v>43285</c:v>
                </c:pt>
                <c:pt idx="369">
                  <c:v>43286</c:v>
                </c:pt>
                <c:pt idx="370">
                  <c:v>43287</c:v>
                </c:pt>
                <c:pt idx="371">
                  <c:v>43288</c:v>
                </c:pt>
                <c:pt idx="372">
                  <c:v>43289</c:v>
                </c:pt>
                <c:pt idx="373">
                  <c:v>43290</c:v>
                </c:pt>
                <c:pt idx="374">
                  <c:v>43291</c:v>
                </c:pt>
                <c:pt idx="375">
                  <c:v>43292</c:v>
                </c:pt>
                <c:pt idx="376">
                  <c:v>43293</c:v>
                </c:pt>
                <c:pt idx="377">
                  <c:v>43294</c:v>
                </c:pt>
                <c:pt idx="378">
                  <c:v>43295</c:v>
                </c:pt>
                <c:pt idx="379">
                  <c:v>43296</c:v>
                </c:pt>
                <c:pt idx="380">
                  <c:v>43297</c:v>
                </c:pt>
                <c:pt idx="381">
                  <c:v>43298</c:v>
                </c:pt>
                <c:pt idx="382">
                  <c:v>43299</c:v>
                </c:pt>
                <c:pt idx="383">
                  <c:v>43300</c:v>
                </c:pt>
                <c:pt idx="384">
                  <c:v>43301</c:v>
                </c:pt>
                <c:pt idx="385">
                  <c:v>43302</c:v>
                </c:pt>
                <c:pt idx="386">
                  <c:v>43303</c:v>
                </c:pt>
                <c:pt idx="387">
                  <c:v>43304</c:v>
                </c:pt>
                <c:pt idx="388">
                  <c:v>43305</c:v>
                </c:pt>
                <c:pt idx="389">
                  <c:v>43306</c:v>
                </c:pt>
                <c:pt idx="390">
                  <c:v>43307</c:v>
                </c:pt>
                <c:pt idx="391">
                  <c:v>43308</c:v>
                </c:pt>
                <c:pt idx="392">
                  <c:v>43309</c:v>
                </c:pt>
                <c:pt idx="393">
                  <c:v>43310</c:v>
                </c:pt>
                <c:pt idx="394">
                  <c:v>43311</c:v>
                </c:pt>
                <c:pt idx="395">
                  <c:v>43312</c:v>
                </c:pt>
              </c:numCache>
            </c:numRef>
          </c:cat>
          <c:val>
            <c:numRef>
              <c:f>Sheet1!$B$2:$B$397</c:f>
              <c:numCache>
                <c:formatCode>General</c:formatCode>
                <c:ptCount val="396"/>
                <c:pt idx="0">
                  <c:v>10822</c:v>
                </c:pt>
                <c:pt idx="1">
                  <c:v>10848</c:v>
                </c:pt>
                <c:pt idx="2">
                  <c:v>10869</c:v>
                </c:pt>
                <c:pt idx="3">
                  <c:v>10877</c:v>
                </c:pt>
                <c:pt idx="4">
                  <c:v>10894</c:v>
                </c:pt>
                <c:pt idx="5">
                  <c:v>10909</c:v>
                </c:pt>
                <c:pt idx="6">
                  <c:v>10925</c:v>
                </c:pt>
                <c:pt idx="7">
                  <c:v>10934</c:v>
                </c:pt>
                <c:pt idx="8">
                  <c:v>10938</c:v>
                </c:pt>
                <c:pt idx="9">
                  <c:v>10938</c:v>
                </c:pt>
                <c:pt idx="10">
                  <c:v>10933</c:v>
                </c:pt>
                <c:pt idx="11">
                  <c:v>10939</c:v>
                </c:pt>
                <c:pt idx="12">
                  <c:v>10936</c:v>
                </c:pt>
                <c:pt idx="13">
                  <c:v>10938</c:v>
                </c:pt>
                <c:pt idx="14">
                  <c:v>10938</c:v>
                </c:pt>
                <c:pt idx="15">
                  <c:v>10942</c:v>
                </c:pt>
                <c:pt idx="16">
                  <c:v>10942</c:v>
                </c:pt>
                <c:pt idx="17">
                  <c:v>10938</c:v>
                </c:pt>
                <c:pt idx="18">
                  <c:v>10942</c:v>
                </c:pt>
                <c:pt idx="19">
                  <c:v>10939</c:v>
                </c:pt>
                <c:pt idx="20">
                  <c:v>10940</c:v>
                </c:pt>
                <c:pt idx="21">
                  <c:v>10940</c:v>
                </c:pt>
                <c:pt idx="22">
                  <c:v>10939</c:v>
                </c:pt>
                <c:pt idx="23">
                  <c:v>10941</c:v>
                </c:pt>
                <c:pt idx="24">
                  <c:v>10938</c:v>
                </c:pt>
                <c:pt idx="25">
                  <c:v>10936</c:v>
                </c:pt>
                <c:pt idx="26">
                  <c:v>10938</c:v>
                </c:pt>
                <c:pt idx="27">
                  <c:v>10938</c:v>
                </c:pt>
                <c:pt idx="28">
                  <c:v>10936</c:v>
                </c:pt>
                <c:pt idx="29">
                  <c:v>10935</c:v>
                </c:pt>
                <c:pt idx="30">
                  <c:v>10938</c:v>
                </c:pt>
                <c:pt idx="31">
                  <c:v>10934</c:v>
                </c:pt>
                <c:pt idx="32">
                  <c:v>10936</c:v>
                </c:pt>
                <c:pt idx="33">
                  <c:v>10939</c:v>
                </c:pt>
                <c:pt idx="34">
                  <c:v>10939</c:v>
                </c:pt>
                <c:pt idx="35">
                  <c:v>10942</c:v>
                </c:pt>
                <c:pt idx="36">
                  <c:v>10946</c:v>
                </c:pt>
                <c:pt idx="37">
                  <c:v>10949</c:v>
                </c:pt>
                <c:pt idx="38">
                  <c:v>10953</c:v>
                </c:pt>
                <c:pt idx="39">
                  <c:v>10953</c:v>
                </c:pt>
                <c:pt idx="40">
                  <c:v>10948</c:v>
                </c:pt>
                <c:pt idx="41">
                  <c:v>10954</c:v>
                </c:pt>
                <c:pt idx="42">
                  <c:v>10952</c:v>
                </c:pt>
                <c:pt idx="43">
                  <c:v>10950</c:v>
                </c:pt>
                <c:pt idx="44">
                  <c:v>10952</c:v>
                </c:pt>
                <c:pt idx="45">
                  <c:v>10950</c:v>
                </c:pt>
                <c:pt idx="46">
                  <c:v>10953</c:v>
                </c:pt>
                <c:pt idx="47">
                  <c:v>10953</c:v>
                </c:pt>
                <c:pt idx="48">
                  <c:v>10950</c:v>
                </c:pt>
                <c:pt idx="49">
                  <c:v>10950</c:v>
                </c:pt>
                <c:pt idx="50">
                  <c:v>10958</c:v>
                </c:pt>
                <c:pt idx="51">
                  <c:v>10961</c:v>
                </c:pt>
                <c:pt idx="52">
                  <c:v>10972</c:v>
                </c:pt>
                <c:pt idx="53">
                  <c:v>10980</c:v>
                </c:pt>
                <c:pt idx="54">
                  <c:v>11003</c:v>
                </c:pt>
                <c:pt idx="55">
                  <c:v>11016</c:v>
                </c:pt>
                <c:pt idx="56">
                  <c:v>11021</c:v>
                </c:pt>
                <c:pt idx="57">
                  <c:v>11021</c:v>
                </c:pt>
                <c:pt idx="58">
                  <c:v>11020</c:v>
                </c:pt>
                <c:pt idx="59">
                  <c:v>11034</c:v>
                </c:pt>
                <c:pt idx="60">
                  <c:v>11035</c:v>
                </c:pt>
                <c:pt idx="61">
                  <c:v>11043</c:v>
                </c:pt>
                <c:pt idx="62">
                  <c:v>11054</c:v>
                </c:pt>
                <c:pt idx="63">
                  <c:v>11070</c:v>
                </c:pt>
                <c:pt idx="64">
                  <c:v>11078</c:v>
                </c:pt>
                <c:pt idx="65">
                  <c:v>11081</c:v>
                </c:pt>
                <c:pt idx="66">
                  <c:v>11089</c:v>
                </c:pt>
                <c:pt idx="67">
                  <c:v>11101</c:v>
                </c:pt>
                <c:pt idx="68">
                  <c:v>11110</c:v>
                </c:pt>
                <c:pt idx="69">
                  <c:v>11128</c:v>
                </c:pt>
                <c:pt idx="70">
                  <c:v>11132</c:v>
                </c:pt>
                <c:pt idx="71">
                  <c:v>11132</c:v>
                </c:pt>
                <c:pt idx="72">
                  <c:v>11138</c:v>
                </c:pt>
                <c:pt idx="73">
                  <c:v>11152</c:v>
                </c:pt>
                <c:pt idx="74">
                  <c:v>11164</c:v>
                </c:pt>
                <c:pt idx="75">
                  <c:v>11171</c:v>
                </c:pt>
                <c:pt idx="76">
                  <c:v>11177</c:v>
                </c:pt>
                <c:pt idx="77">
                  <c:v>11182</c:v>
                </c:pt>
                <c:pt idx="78">
                  <c:v>11192</c:v>
                </c:pt>
                <c:pt idx="79">
                  <c:v>11192</c:v>
                </c:pt>
                <c:pt idx="80">
                  <c:v>11199</c:v>
                </c:pt>
                <c:pt idx="81">
                  <c:v>11202</c:v>
                </c:pt>
                <c:pt idx="82">
                  <c:v>11205</c:v>
                </c:pt>
                <c:pt idx="83">
                  <c:v>11205</c:v>
                </c:pt>
                <c:pt idx="84">
                  <c:v>11212</c:v>
                </c:pt>
                <c:pt idx="85">
                  <c:v>11229</c:v>
                </c:pt>
                <c:pt idx="86">
                  <c:v>11235</c:v>
                </c:pt>
                <c:pt idx="87">
                  <c:v>11235</c:v>
                </c:pt>
                <c:pt idx="88">
                  <c:v>11255</c:v>
                </c:pt>
                <c:pt idx="89">
                  <c:v>11270</c:v>
                </c:pt>
                <c:pt idx="90">
                  <c:v>11277</c:v>
                </c:pt>
                <c:pt idx="91">
                  <c:v>11282</c:v>
                </c:pt>
                <c:pt idx="92">
                  <c:v>11289</c:v>
                </c:pt>
                <c:pt idx="93">
                  <c:v>11290</c:v>
                </c:pt>
                <c:pt idx="94">
                  <c:v>11295</c:v>
                </c:pt>
                <c:pt idx="95">
                  <c:v>11296</c:v>
                </c:pt>
                <c:pt idx="96">
                  <c:v>11299</c:v>
                </c:pt>
                <c:pt idx="97">
                  <c:v>11309</c:v>
                </c:pt>
                <c:pt idx="98">
                  <c:v>11315</c:v>
                </c:pt>
                <c:pt idx="99">
                  <c:v>11325</c:v>
                </c:pt>
                <c:pt idx="100">
                  <c:v>11328</c:v>
                </c:pt>
                <c:pt idx="101">
                  <c:v>11335</c:v>
                </c:pt>
                <c:pt idx="102">
                  <c:v>11338</c:v>
                </c:pt>
                <c:pt idx="103">
                  <c:v>11337</c:v>
                </c:pt>
                <c:pt idx="104">
                  <c:v>11341</c:v>
                </c:pt>
                <c:pt idx="105">
                  <c:v>11345</c:v>
                </c:pt>
                <c:pt idx="106">
                  <c:v>11347</c:v>
                </c:pt>
                <c:pt idx="107">
                  <c:v>11354</c:v>
                </c:pt>
                <c:pt idx="108">
                  <c:v>11358</c:v>
                </c:pt>
                <c:pt idx="109">
                  <c:v>11354</c:v>
                </c:pt>
                <c:pt idx="110">
                  <c:v>11354</c:v>
                </c:pt>
                <c:pt idx="111">
                  <c:v>11361</c:v>
                </c:pt>
                <c:pt idx="112">
                  <c:v>11364</c:v>
                </c:pt>
                <c:pt idx="113">
                  <c:v>11363</c:v>
                </c:pt>
                <c:pt idx="114">
                  <c:v>11365</c:v>
                </c:pt>
                <c:pt idx="115">
                  <c:v>11372</c:v>
                </c:pt>
                <c:pt idx="116">
                  <c:v>11376</c:v>
                </c:pt>
                <c:pt idx="117">
                  <c:v>11384</c:v>
                </c:pt>
                <c:pt idx="118">
                  <c:v>11385</c:v>
                </c:pt>
                <c:pt idx="119">
                  <c:v>11391</c:v>
                </c:pt>
                <c:pt idx="120">
                  <c:v>11392</c:v>
                </c:pt>
                <c:pt idx="121">
                  <c:v>11395</c:v>
                </c:pt>
                <c:pt idx="122">
                  <c:v>11401</c:v>
                </c:pt>
                <c:pt idx="123">
                  <c:v>11402</c:v>
                </c:pt>
                <c:pt idx="124">
                  <c:v>11405</c:v>
                </c:pt>
                <c:pt idx="125">
                  <c:v>11412</c:v>
                </c:pt>
                <c:pt idx="126">
                  <c:v>11414</c:v>
                </c:pt>
                <c:pt idx="127">
                  <c:v>11420</c:v>
                </c:pt>
                <c:pt idx="128">
                  <c:v>11439</c:v>
                </c:pt>
                <c:pt idx="129">
                  <c:v>11445</c:v>
                </c:pt>
                <c:pt idx="130">
                  <c:v>11446</c:v>
                </c:pt>
                <c:pt idx="131">
                  <c:v>11444</c:v>
                </c:pt>
                <c:pt idx="132">
                  <c:v>11452</c:v>
                </c:pt>
                <c:pt idx="133">
                  <c:v>11450</c:v>
                </c:pt>
                <c:pt idx="134">
                  <c:v>11455</c:v>
                </c:pt>
                <c:pt idx="135">
                  <c:v>11457</c:v>
                </c:pt>
                <c:pt idx="136">
                  <c:v>11464</c:v>
                </c:pt>
                <c:pt idx="137">
                  <c:v>11470</c:v>
                </c:pt>
                <c:pt idx="138">
                  <c:v>11475</c:v>
                </c:pt>
                <c:pt idx="139">
                  <c:v>11475</c:v>
                </c:pt>
                <c:pt idx="140">
                  <c:v>11477</c:v>
                </c:pt>
                <c:pt idx="141">
                  <c:v>11483</c:v>
                </c:pt>
                <c:pt idx="142">
                  <c:v>11490</c:v>
                </c:pt>
                <c:pt idx="143">
                  <c:v>11488</c:v>
                </c:pt>
                <c:pt idx="144">
                  <c:v>11490</c:v>
                </c:pt>
                <c:pt idx="145">
                  <c:v>11487</c:v>
                </c:pt>
                <c:pt idx="146">
                  <c:v>11494</c:v>
                </c:pt>
                <c:pt idx="147">
                  <c:v>11491</c:v>
                </c:pt>
                <c:pt idx="148">
                  <c:v>11498</c:v>
                </c:pt>
                <c:pt idx="149">
                  <c:v>11500</c:v>
                </c:pt>
                <c:pt idx="150">
                  <c:v>11504</c:v>
                </c:pt>
                <c:pt idx="151">
                  <c:v>11514</c:v>
                </c:pt>
                <c:pt idx="152">
                  <c:v>11519</c:v>
                </c:pt>
                <c:pt idx="153">
                  <c:v>11518</c:v>
                </c:pt>
                <c:pt idx="154">
                  <c:v>11524</c:v>
                </c:pt>
                <c:pt idx="155">
                  <c:v>11524</c:v>
                </c:pt>
                <c:pt idx="156">
                  <c:v>11530</c:v>
                </c:pt>
                <c:pt idx="157">
                  <c:v>11533</c:v>
                </c:pt>
                <c:pt idx="158">
                  <c:v>11545</c:v>
                </c:pt>
                <c:pt idx="159">
                  <c:v>11550</c:v>
                </c:pt>
                <c:pt idx="160">
                  <c:v>11554</c:v>
                </c:pt>
                <c:pt idx="161">
                  <c:v>11576</c:v>
                </c:pt>
                <c:pt idx="162">
                  <c:v>11588</c:v>
                </c:pt>
                <c:pt idx="163">
                  <c:v>11614</c:v>
                </c:pt>
                <c:pt idx="164">
                  <c:v>11620</c:v>
                </c:pt>
                <c:pt idx="165">
                  <c:v>11621</c:v>
                </c:pt>
                <c:pt idx="166">
                  <c:v>11626</c:v>
                </c:pt>
                <c:pt idx="167">
                  <c:v>11629</c:v>
                </c:pt>
                <c:pt idx="168">
                  <c:v>11634</c:v>
                </c:pt>
                <c:pt idx="169">
                  <c:v>11638</c:v>
                </c:pt>
                <c:pt idx="170">
                  <c:v>11650</c:v>
                </c:pt>
                <c:pt idx="171">
                  <c:v>11687</c:v>
                </c:pt>
                <c:pt idx="172">
                  <c:v>11727</c:v>
                </c:pt>
                <c:pt idx="173">
                  <c:v>11747</c:v>
                </c:pt>
                <c:pt idx="174">
                  <c:v>11773</c:v>
                </c:pt>
                <c:pt idx="175">
                  <c:v>11781</c:v>
                </c:pt>
                <c:pt idx="176">
                  <c:v>11797</c:v>
                </c:pt>
                <c:pt idx="177">
                  <c:v>11797</c:v>
                </c:pt>
                <c:pt idx="178">
                  <c:v>11802</c:v>
                </c:pt>
                <c:pt idx="179">
                  <c:v>11802</c:v>
                </c:pt>
                <c:pt idx="180">
                  <c:v>11804</c:v>
                </c:pt>
                <c:pt idx="181">
                  <c:v>11812</c:v>
                </c:pt>
                <c:pt idx="182">
                  <c:v>11811</c:v>
                </c:pt>
                <c:pt idx="183">
                  <c:v>11815</c:v>
                </c:pt>
                <c:pt idx="184">
                  <c:v>11811</c:v>
                </c:pt>
                <c:pt idx="185">
                  <c:v>11809</c:v>
                </c:pt>
                <c:pt idx="186">
                  <c:v>11810</c:v>
                </c:pt>
                <c:pt idx="187">
                  <c:v>11815</c:v>
                </c:pt>
                <c:pt idx="188">
                  <c:v>11824</c:v>
                </c:pt>
                <c:pt idx="189">
                  <c:v>11843</c:v>
                </c:pt>
                <c:pt idx="190">
                  <c:v>11862</c:v>
                </c:pt>
                <c:pt idx="191">
                  <c:v>11874</c:v>
                </c:pt>
                <c:pt idx="192">
                  <c:v>11894</c:v>
                </c:pt>
                <c:pt idx="193">
                  <c:v>11906</c:v>
                </c:pt>
                <c:pt idx="194">
                  <c:v>11922</c:v>
                </c:pt>
                <c:pt idx="195">
                  <c:v>11936</c:v>
                </c:pt>
                <c:pt idx="196">
                  <c:v>11943</c:v>
                </c:pt>
                <c:pt idx="197">
                  <c:v>11957</c:v>
                </c:pt>
                <c:pt idx="198">
                  <c:v>11974</c:v>
                </c:pt>
                <c:pt idx="199">
                  <c:v>11986</c:v>
                </c:pt>
                <c:pt idx="200">
                  <c:v>11990</c:v>
                </c:pt>
                <c:pt idx="201">
                  <c:v>12017</c:v>
                </c:pt>
                <c:pt idx="202">
                  <c:v>12020</c:v>
                </c:pt>
                <c:pt idx="203">
                  <c:v>12027</c:v>
                </c:pt>
                <c:pt idx="204">
                  <c:v>12029</c:v>
                </c:pt>
                <c:pt idx="205">
                  <c:v>12031</c:v>
                </c:pt>
                <c:pt idx="206">
                  <c:v>12043</c:v>
                </c:pt>
                <c:pt idx="207">
                  <c:v>12081</c:v>
                </c:pt>
                <c:pt idx="208">
                  <c:v>12152</c:v>
                </c:pt>
                <c:pt idx="209">
                  <c:v>12161</c:v>
                </c:pt>
                <c:pt idx="210">
                  <c:v>12177</c:v>
                </c:pt>
                <c:pt idx="211">
                  <c:v>12182</c:v>
                </c:pt>
                <c:pt idx="212">
                  <c:v>12186</c:v>
                </c:pt>
                <c:pt idx="213">
                  <c:v>12196</c:v>
                </c:pt>
                <c:pt idx="214">
                  <c:v>12196</c:v>
                </c:pt>
                <c:pt idx="215">
                  <c:v>12235</c:v>
                </c:pt>
                <c:pt idx="216">
                  <c:v>12295</c:v>
                </c:pt>
                <c:pt idx="217">
                  <c:v>12305</c:v>
                </c:pt>
                <c:pt idx="218">
                  <c:v>12307</c:v>
                </c:pt>
                <c:pt idx="219">
                  <c:v>12319</c:v>
                </c:pt>
                <c:pt idx="220">
                  <c:v>12324</c:v>
                </c:pt>
                <c:pt idx="221">
                  <c:v>12327</c:v>
                </c:pt>
                <c:pt idx="222">
                  <c:v>12334</c:v>
                </c:pt>
                <c:pt idx="223">
                  <c:v>12344</c:v>
                </c:pt>
                <c:pt idx="224">
                  <c:v>12353</c:v>
                </c:pt>
                <c:pt idx="225">
                  <c:v>12353</c:v>
                </c:pt>
                <c:pt idx="226">
                  <c:v>12358</c:v>
                </c:pt>
                <c:pt idx="227">
                  <c:v>12411</c:v>
                </c:pt>
                <c:pt idx="228">
                  <c:v>12436</c:v>
                </c:pt>
                <c:pt idx="229">
                  <c:v>12446</c:v>
                </c:pt>
                <c:pt idx="230">
                  <c:v>12456</c:v>
                </c:pt>
                <c:pt idx="231">
                  <c:v>12467</c:v>
                </c:pt>
                <c:pt idx="232">
                  <c:v>12485</c:v>
                </c:pt>
                <c:pt idx="233">
                  <c:v>12490</c:v>
                </c:pt>
                <c:pt idx="234">
                  <c:v>12492</c:v>
                </c:pt>
                <c:pt idx="235">
                  <c:v>12502</c:v>
                </c:pt>
                <c:pt idx="236">
                  <c:v>12516</c:v>
                </c:pt>
                <c:pt idx="237">
                  <c:v>12529</c:v>
                </c:pt>
                <c:pt idx="238">
                  <c:v>12542</c:v>
                </c:pt>
                <c:pt idx="239">
                  <c:v>12546</c:v>
                </c:pt>
                <c:pt idx="240">
                  <c:v>12562</c:v>
                </c:pt>
                <c:pt idx="241">
                  <c:v>12568</c:v>
                </c:pt>
                <c:pt idx="242">
                  <c:v>12571</c:v>
                </c:pt>
                <c:pt idx="243">
                  <c:v>12572</c:v>
                </c:pt>
                <c:pt idx="244">
                  <c:v>12573</c:v>
                </c:pt>
                <c:pt idx="245">
                  <c:v>12575</c:v>
                </c:pt>
                <c:pt idx="246">
                  <c:v>12576</c:v>
                </c:pt>
                <c:pt idx="247">
                  <c:v>12577</c:v>
                </c:pt>
                <c:pt idx="248">
                  <c:v>12579</c:v>
                </c:pt>
                <c:pt idx="249">
                  <c:v>12589</c:v>
                </c:pt>
                <c:pt idx="250">
                  <c:v>12607</c:v>
                </c:pt>
                <c:pt idx="251">
                  <c:v>12621</c:v>
                </c:pt>
                <c:pt idx="252">
                  <c:v>12628</c:v>
                </c:pt>
                <c:pt idx="253">
                  <c:v>12631</c:v>
                </c:pt>
                <c:pt idx="254">
                  <c:v>12734</c:v>
                </c:pt>
                <c:pt idx="255">
                  <c:v>12844</c:v>
                </c:pt>
                <c:pt idx="256">
                  <c:v>12854</c:v>
                </c:pt>
                <c:pt idx="257">
                  <c:v>12872</c:v>
                </c:pt>
                <c:pt idx="258">
                  <c:v>12886</c:v>
                </c:pt>
                <c:pt idx="259">
                  <c:v>12902</c:v>
                </c:pt>
                <c:pt idx="260">
                  <c:v>12913</c:v>
                </c:pt>
                <c:pt idx="261">
                  <c:v>12941</c:v>
                </c:pt>
                <c:pt idx="262">
                  <c:v>12950</c:v>
                </c:pt>
                <c:pt idx="263">
                  <c:v>12947</c:v>
                </c:pt>
                <c:pt idx="264">
                  <c:v>13000</c:v>
                </c:pt>
                <c:pt idx="265">
                  <c:v>13017</c:v>
                </c:pt>
                <c:pt idx="266">
                  <c:v>13034</c:v>
                </c:pt>
                <c:pt idx="267">
                  <c:v>13055</c:v>
                </c:pt>
                <c:pt idx="268">
                  <c:v>13074</c:v>
                </c:pt>
                <c:pt idx="269">
                  <c:v>13082</c:v>
                </c:pt>
                <c:pt idx="270">
                  <c:v>13101</c:v>
                </c:pt>
                <c:pt idx="271">
                  <c:v>13123</c:v>
                </c:pt>
                <c:pt idx="272">
                  <c:v>13143</c:v>
                </c:pt>
                <c:pt idx="275">
                  <c:v>13170</c:v>
                </c:pt>
                <c:pt idx="276">
                  <c:v>13171</c:v>
                </c:pt>
                <c:pt idx="277">
                  <c:v>13184</c:v>
                </c:pt>
                <c:pt idx="278">
                  <c:v>13187</c:v>
                </c:pt>
                <c:pt idx="279">
                  <c:v>13189</c:v>
                </c:pt>
                <c:pt idx="280">
                  <c:v>13204</c:v>
                </c:pt>
                <c:pt idx="281">
                  <c:v>13210</c:v>
                </c:pt>
                <c:pt idx="282">
                  <c:v>13210</c:v>
                </c:pt>
                <c:pt idx="283">
                  <c:v>13215</c:v>
                </c:pt>
                <c:pt idx="284">
                  <c:v>13220</c:v>
                </c:pt>
                <c:pt idx="285">
                  <c:v>13225</c:v>
                </c:pt>
                <c:pt idx="286">
                  <c:v>13229</c:v>
                </c:pt>
                <c:pt idx="287">
                  <c:v>13231</c:v>
                </c:pt>
                <c:pt idx="288">
                  <c:v>13240</c:v>
                </c:pt>
                <c:pt idx="289">
                  <c:v>13246</c:v>
                </c:pt>
                <c:pt idx="290">
                  <c:v>13249</c:v>
                </c:pt>
                <c:pt idx="291">
                  <c:v>13261</c:v>
                </c:pt>
                <c:pt idx="292">
                  <c:v>13273</c:v>
                </c:pt>
                <c:pt idx="293">
                  <c:v>13286</c:v>
                </c:pt>
                <c:pt idx="294">
                  <c:v>13300</c:v>
                </c:pt>
                <c:pt idx="295">
                  <c:v>13319</c:v>
                </c:pt>
                <c:pt idx="296">
                  <c:v>13343</c:v>
                </c:pt>
                <c:pt idx="297">
                  <c:v>13366</c:v>
                </c:pt>
                <c:pt idx="298">
                  <c:v>13390</c:v>
                </c:pt>
                <c:pt idx="299">
                  <c:v>13411</c:v>
                </c:pt>
                <c:pt idx="300">
                  <c:v>13432</c:v>
                </c:pt>
                <c:pt idx="301">
                  <c:v>13446</c:v>
                </c:pt>
                <c:pt idx="302">
                  <c:v>13481</c:v>
                </c:pt>
                <c:pt idx="303">
                  <c:v>13493</c:v>
                </c:pt>
                <c:pt idx="304">
                  <c:v>13514</c:v>
                </c:pt>
                <c:pt idx="305">
                  <c:v>13539</c:v>
                </c:pt>
                <c:pt idx="306">
                  <c:v>13546</c:v>
                </c:pt>
                <c:pt idx="307">
                  <c:v>13549</c:v>
                </c:pt>
                <c:pt idx="308">
                  <c:v>13549</c:v>
                </c:pt>
                <c:pt idx="309">
                  <c:v>13553</c:v>
                </c:pt>
                <c:pt idx="310">
                  <c:v>13558</c:v>
                </c:pt>
                <c:pt idx="311">
                  <c:v>13562</c:v>
                </c:pt>
                <c:pt idx="312">
                  <c:v>13577</c:v>
                </c:pt>
                <c:pt idx="313">
                  <c:v>13573</c:v>
                </c:pt>
                <c:pt idx="314">
                  <c:v>13575</c:v>
                </c:pt>
                <c:pt idx="315">
                  <c:v>13581</c:v>
                </c:pt>
                <c:pt idx="316">
                  <c:v>13591</c:v>
                </c:pt>
                <c:pt idx="317">
                  <c:v>13603</c:v>
                </c:pt>
                <c:pt idx="318">
                  <c:v>13616</c:v>
                </c:pt>
                <c:pt idx="319">
                  <c:v>13617</c:v>
                </c:pt>
                <c:pt idx="320">
                  <c:v>13622</c:v>
                </c:pt>
                <c:pt idx="321">
                  <c:v>13622</c:v>
                </c:pt>
                <c:pt idx="322">
                  <c:v>13626</c:v>
                </c:pt>
                <c:pt idx="323">
                  <c:v>13636</c:v>
                </c:pt>
                <c:pt idx="324">
                  <c:v>13639</c:v>
                </c:pt>
                <c:pt idx="325">
                  <c:v>13642</c:v>
                </c:pt>
                <c:pt idx="326">
                  <c:v>13646</c:v>
                </c:pt>
                <c:pt idx="327">
                  <c:v>13655</c:v>
                </c:pt>
                <c:pt idx="328">
                  <c:v>13667</c:v>
                </c:pt>
                <c:pt idx="329">
                  <c:v>13682</c:v>
                </c:pt>
                <c:pt idx="330">
                  <c:v>13690</c:v>
                </c:pt>
                <c:pt idx="331">
                  <c:v>13710</c:v>
                </c:pt>
                <c:pt idx="332">
                  <c:v>13726</c:v>
                </c:pt>
                <c:pt idx="333">
                  <c:v>13735</c:v>
                </c:pt>
                <c:pt idx="334">
                  <c:v>13749</c:v>
                </c:pt>
                <c:pt idx="335">
                  <c:v>13761</c:v>
                </c:pt>
                <c:pt idx="336">
                  <c:v>13768</c:v>
                </c:pt>
                <c:pt idx="337">
                  <c:v>13789</c:v>
                </c:pt>
                <c:pt idx="338">
                  <c:v>13797</c:v>
                </c:pt>
                <c:pt idx="339">
                  <c:v>13824</c:v>
                </c:pt>
                <c:pt idx="340">
                  <c:v>13868</c:v>
                </c:pt>
                <c:pt idx="341">
                  <c:v>13878</c:v>
                </c:pt>
                <c:pt idx="342">
                  <c:v>13887</c:v>
                </c:pt>
                <c:pt idx="343">
                  <c:v>14096</c:v>
                </c:pt>
                <c:pt idx="344">
                  <c:v>14177</c:v>
                </c:pt>
                <c:pt idx="345">
                  <c:v>14249</c:v>
                </c:pt>
                <c:pt idx="346">
                  <c:v>14320</c:v>
                </c:pt>
                <c:pt idx="347">
                  <c:v>14348</c:v>
                </c:pt>
                <c:pt idx="348">
                  <c:v>14381</c:v>
                </c:pt>
                <c:pt idx="349">
                  <c:v>14396</c:v>
                </c:pt>
                <c:pt idx="350">
                  <c:v>14403</c:v>
                </c:pt>
                <c:pt idx="351">
                  <c:v>14405</c:v>
                </c:pt>
                <c:pt idx="352">
                  <c:v>14423</c:v>
                </c:pt>
                <c:pt idx="353">
                  <c:v>14422</c:v>
                </c:pt>
                <c:pt idx="354">
                  <c:v>14431</c:v>
                </c:pt>
                <c:pt idx="355">
                  <c:v>14446</c:v>
                </c:pt>
                <c:pt idx="356">
                  <c:v>14463</c:v>
                </c:pt>
                <c:pt idx="357">
                  <c:v>14476</c:v>
                </c:pt>
                <c:pt idx="358">
                  <c:v>14490</c:v>
                </c:pt>
                <c:pt idx="359">
                  <c:v>14492</c:v>
                </c:pt>
                <c:pt idx="360">
                  <c:v>14498</c:v>
                </c:pt>
                <c:pt idx="361">
                  <c:v>14510</c:v>
                </c:pt>
                <c:pt idx="362">
                  <c:v>14515</c:v>
                </c:pt>
                <c:pt idx="363">
                  <c:v>14516</c:v>
                </c:pt>
                <c:pt idx="364">
                  <c:v>14522</c:v>
                </c:pt>
                <c:pt idx="365">
                  <c:v>14522</c:v>
                </c:pt>
                <c:pt idx="366">
                  <c:v>14526</c:v>
                </c:pt>
                <c:pt idx="367">
                  <c:v>14530</c:v>
                </c:pt>
                <c:pt idx="368">
                  <c:v>14534</c:v>
                </c:pt>
                <c:pt idx="369">
                  <c:v>14530</c:v>
                </c:pt>
                <c:pt idx="370">
                  <c:v>14529</c:v>
                </c:pt>
                <c:pt idx="371">
                  <c:v>14528</c:v>
                </c:pt>
                <c:pt idx="372">
                  <c:v>14525</c:v>
                </c:pt>
                <c:pt idx="373">
                  <c:v>14523</c:v>
                </c:pt>
                <c:pt idx="374">
                  <c:v>14524</c:v>
                </c:pt>
                <c:pt idx="375">
                  <c:v>14527</c:v>
                </c:pt>
                <c:pt idx="376">
                  <c:v>14528</c:v>
                </c:pt>
                <c:pt idx="377">
                  <c:v>14521</c:v>
                </c:pt>
                <c:pt idx="378">
                  <c:v>14520</c:v>
                </c:pt>
                <c:pt idx="379">
                  <c:v>14515</c:v>
                </c:pt>
                <c:pt idx="380">
                  <c:v>14518</c:v>
                </c:pt>
                <c:pt idx="381">
                  <c:v>14516</c:v>
                </c:pt>
                <c:pt idx="382">
                  <c:v>14518</c:v>
                </c:pt>
                <c:pt idx="383">
                  <c:v>14520</c:v>
                </c:pt>
                <c:pt idx="384">
                  <c:v>14517</c:v>
                </c:pt>
                <c:pt idx="385">
                  <c:v>14528</c:v>
                </c:pt>
                <c:pt idx="386">
                  <c:v>14533</c:v>
                </c:pt>
                <c:pt idx="387">
                  <c:v>14534</c:v>
                </c:pt>
                <c:pt idx="388">
                  <c:v>14532</c:v>
                </c:pt>
                <c:pt idx="389">
                  <c:v>14530</c:v>
                </c:pt>
                <c:pt idx="390">
                  <c:v>14533</c:v>
                </c:pt>
                <c:pt idx="391">
                  <c:v>14536</c:v>
                </c:pt>
                <c:pt idx="392">
                  <c:v>14544</c:v>
                </c:pt>
                <c:pt idx="393">
                  <c:v>14541</c:v>
                </c:pt>
                <c:pt idx="394">
                  <c:v>14542</c:v>
                </c:pt>
                <c:pt idx="395">
                  <c:v>14547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12-4D27-8783-AAE0D293D1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citiesriyadh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Sheet1!$A$2:$A$397</c:f>
              <c:numCache>
                <c:formatCode>m/d/yyyy</c:formatCode>
                <c:ptCount val="396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  <c:pt idx="31">
                  <c:v>42948</c:v>
                </c:pt>
                <c:pt idx="32">
                  <c:v>42949</c:v>
                </c:pt>
                <c:pt idx="33">
                  <c:v>42950</c:v>
                </c:pt>
                <c:pt idx="34">
                  <c:v>42951</c:v>
                </c:pt>
                <c:pt idx="35">
                  <c:v>42952</c:v>
                </c:pt>
                <c:pt idx="36">
                  <c:v>42953</c:v>
                </c:pt>
                <c:pt idx="37">
                  <c:v>42954</c:v>
                </c:pt>
                <c:pt idx="38">
                  <c:v>42955</c:v>
                </c:pt>
                <c:pt idx="39">
                  <c:v>42956</c:v>
                </c:pt>
                <c:pt idx="40">
                  <c:v>42957</c:v>
                </c:pt>
                <c:pt idx="41">
                  <c:v>42958</c:v>
                </c:pt>
                <c:pt idx="42">
                  <c:v>42959</c:v>
                </c:pt>
                <c:pt idx="43">
                  <c:v>42960</c:v>
                </c:pt>
                <c:pt idx="44">
                  <c:v>42961</c:v>
                </c:pt>
                <c:pt idx="45">
                  <c:v>42962</c:v>
                </c:pt>
                <c:pt idx="46">
                  <c:v>42963</c:v>
                </c:pt>
                <c:pt idx="47">
                  <c:v>42964</c:v>
                </c:pt>
                <c:pt idx="48">
                  <c:v>42965</c:v>
                </c:pt>
                <c:pt idx="49">
                  <c:v>42966</c:v>
                </c:pt>
                <c:pt idx="50">
                  <c:v>42967</c:v>
                </c:pt>
                <c:pt idx="51">
                  <c:v>42968</c:v>
                </c:pt>
                <c:pt idx="52">
                  <c:v>42969</c:v>
                </c:pt>
                <c:pt idx="53">
                  <c:v>42970</c:v>
                </c:pt>
                <c:pt idx="54">
                  <c:v>42971</c:v>
                </c:pt>
                <c:pt idx="55">
                  <c:v>42972</c:v>
                </c:pt>
                <c:pt idx="56">
                  <c:v>42973</c:v>
                </c:pt>
                <c:pt idx="57">
                  <c:v>42974</c:v>
                </c:pt>
                <c:pt idx="58">
                  <c:v>42975</c:v>
                </c:pt>
                <c:pt idx="59">
                  <c:v>42976</c:v>
                </c:pt>
                <c:pt idx="60">
                  <c:v>42977</c:v>
                </c:pt>
                <c:pt idx="61">
                  <c:v>42978</c:v>
                </c:pt>
                <c:pt idx="62">
                  <c:v>42979</c:v>
                </c:pt>
                <c:pt idx="63">
                  <c:v>42980</c:v>
                </c:pt>
                <c:pt idx="64">
                  <c:v>42981</c:v>
                </c:pt>
                <c:pt idx="65">
                  <c:v>42982</c:v>
                </c:pt>
                <c:pt idx="66">
                  <c:v>42983</c:v>
                </c:pt>
                <c:pt idx="67">
                  <c:v>42984</c:v>
                </c:pt>
                <c:pt idx="68">
                  <c:v>42985</c:v>
                </c:pt>
                <c:pt idx="69">
                  <c:v>42986</c:v>
                </c:pt>
                <c:pt idx="70">
                  <c:v>42987</c:v>
                </c:pt>
                <c:pt idx="71">
                  <c:v>42988</c:v>
                </c:pt>
                <c:pt idx="72">
                  <c:v>42989</c:v>
                </c:pt>
                <c:pt idx="73">
                  <c:v>42990</c:v>
                </c:pt>
                <c:pt idx="74">
                  <c:v>42991</c:v>
                </c:pt>
                <c:pt idx="75">
                  <c:v>42992</c:v>
                </c:pt>
                <c:pt idx="76">
                  <c:v>42993</c:v>
                </c:pt>
                <c:pt idx="77">
                  <c:v>42994</c:v>
                </c:pt>
                <c:pt idx="78">
                  <c:v>42995</c:v>
                </c:pt>
                <c:pt idx="79">
                  <c:v>42996</c:v>
                </c:pt>
                <c:pt idx="80">
                  <c:v>42997</c:v>
                </c:pt>
                <c:pt idx="81">
                  <c:v>42998</c:v>
                </c:pt>
                <c:pt idx="82">
                  <c:v>42999</c:v>
                </c:pt>
                <c:pt idx="83">
                  <c:v>43000</c:v>
                </c:pt>
                <c:pt idx="84">
                  <c:v>43001</c:v>
                </c:pt>
                <c:pt idx="85">
                  <c:v>43002</c:v>
                </c:pt>
                <c:pt idx="86">
                  <c:v>43003</c:v>
                </c:pt>
                <c:pt idx="87">
                  <c:v>43004</c:v>
                </c:pt>
                <c:pt idx="88">
                  <c:v>43005</c:v>
                </c:pt>
                <c:pt idx="89">
                  <c:v>43006</c:v>
                </c:pt>
                <c:pt idx="90">
                  <c:v>43007</c:v>
                </c:pt>
                <c:pt idx="91">
                  <c:v>43008</c:v>
                </c:pt>
                <c:pt idx="92">
                  <c:v>43009</c:v>
                </c:pt>
                <c:pt idx="93">
                  <c:v>43010</c:v>
                </c:pt>
                <c:pt idx="94">
                  <c:v>43011</c:v>
                </c:pt>
                <c:pt idx="95">
                  <c:v>43012</c:v>
                </c:pt>
                <c:pt idx="96">
                  <c:v>43013</c:v>
                </c:pt>
                <c:pt idx="97">
                  <c:v>43014</c:v>
                </c:pt>
                <c:pt idx="98">
                  <c:v>43015</c:v>
                </c:pt>
                <c:pt idx="99">
                  <c:v>43016</c:v>
                </c:pt>
                <c:pt idx="100">
                  <c:v>43017</c:v>
                </c:pt>
                <c:pt idx="101">
                  <c:v>43018</c:v>
                </c:pt>
                <c:pt idx="102">
                  <c:v>43019</c:v>
                </c:pt>
                <c:pt idx="103">
                  <c:v>43020</c:v>
                </c:pt>
                <c:pt idx="104">
                  <c:v>43021</c:v>
                </c:pt>
                <c:pt idx="105">
                  <c:v>43022</c:v>
                </c:pt>
                <c:pt idx="106">
                  <c:v>43023</c:v>
                </c:pt>
                <c:pt idx="107">
                  <c:v>43024</c:v>
                </c:pt>
                <c:pt idx="108">
                  <c:v>43025</c:v>
                </c:pt>
                <c:pt idx="109">
                  <c:v>43026</c:v>
                </c:pt>
                <c:pt idx="110">
                  <c:v>43027</c:v>
                </c:pt>
                <c:pt idx="111">
                  <c:v>43028</c:v>
                </c:pt>
                <c:pt idx="112">
                  <c:v>43029</c:v>
                </c:pt>
                <c:pt idx="113">
                  <c:v>43030</c:v>
                </c:pt>
                <c:pt idx="114">
                  <c:v>43031</c:v>
                </c:pt>
                <c:pt idx="115">
                  <c:v>43032</c:v>
                </c:pt>
                <c:pt idx="116">
                  <c:v>43033</c:v>
                </c:pt>
                <c:pt idx="117">
                  <c:v>43034</c:v>
                </c:pt>
                <c:pt idx="118">
                  <c:v>43035</c:v>
                </c:pt>
                <c:pt idx="119">
                  <c:v>43036</c:v>
                </c:pt>
                <c:pt idx="120">
                  <c:v>43037</c:v>
                </c:pt>
                <c:pt idx="121">
                  <c:v>43038</c:v>
                </c:pt>
                <c:pt idx="122">
                  <c:v>43039</c:v>
                </c:pt>
                <c:pt idx="123">
                  <c:v>43040</c:v>
                </c:pt>
                <c:pt idx="124">
                  <c:v>43041</c:v>
                </c:pt>
                <c:pt idx="125">
                  <c:v>43042</c:v>
                </c:pt>
                <c:pt idx="126">
                  <c:v>43043</c:v>
                </c:pt>
                <c:pt idx="127">
                  <c:v>43044</c:v>
                </c:pt>
                <c:pt idx="128">
                  <c:v>43045</c:v>
                </c:pt>
                <c:pt idx="129">
                  <c:v>43046</c:v>
                </c:pt>
                <c:pt idx="130">
                  <c:v>43047</c:v>
                </c:pt>
                <c:pt idx="131">
                  <c:v>43048</c:v>
                </c:pt>
                <c:pt idx="132">
                  <c:v>43049</c:v>
                </c:pt>
                <c:pt idx="133">
                  <c:v>43050</c:v>
                </c:pt>
                <c:pt idx="134">
                  <c:v>43051</c:v>
                </c:pt>
                <c:pt idx="135">
                  <c:v>43052</c:v>
                </c:pt>
                <c:pt idx="136">
                  <c:v>43053</c:v>
                </c:pt>
                <c:pt idx="137">
                  <c:v>43054</c:v>
                </c:pt>
                <c:pt idx="138">
                  <c:v>43055</c:v>
                </c:pt>
                <c:pt idx="139">
                  <c:v>43056</c:v>
                </c:pt>
                <c:pt idx="140">
                  <c:v>43057</c:v>
                </c:pt>
                <c:pt idx="141">
                  <c:v>43058</c:v>
                </c:pt>
                <c:pt idx="142">
                  <c:v>43059</c:v>
                </c:pt>
                <c:pt idx="143">
                  <c:v>43060</c:v>
                </c:pt>
                <c:pt idx="144">
                  <c:v>43061</c:v>
                </c:pt>
                <c:pt idx="145">
                  <c:v>43062</c:v>
                </c:pt>
                <c:pt idx="146">
                  <c:v>43063</c:v>
                </c:pt>
                <c:pt idx="147">
                  <c:v>43064</c:v>
                </c:pt>
                <c:pt idx="148">
                  <c:v>43065</c:v>
                </c:pt>
                <c:pt idx="149">
                  <c:v>43066</c:v>
                </c:pt>
                <c:pt idx="150">
                  <c:v>43067</c:v>
                </c:pt>
                <c:pt idx="151">
                  <c:v>43068</c:v>
                </c:pt>
                <c:pt idx="152">
                  <c:v>43069</c:v>
                </c:pt>
                <c:pt idx="153">
                  <c:v>43070</c:v>
                </c:pt>
                <c:pt idx="154">
                  <c:v>43071</c:v>
                </c:pt>
                <c:pt idx="155">
                  <c:v>43072</c:v>
                </c:pt>
                <c:pt idx="156">
                  <c:v>43073</c:v>
                </c:pt>
                <c:pt idx="157">
                  <c:v>43074</c:v>
                </c:pt>
                <c:pt idx="158">
                  <c:v>43075</c:v>
                </c:pt>
                <c:pt idx="159">
                  <c:v>43076</c:v>
                </c:pt>
                <c:pt idx="160">
                  <c:v>43077</c:v>
                </c:pt>
                <c:pt idx="161">
                  <c:v>43078</c:v>
                </c:pt>
                <c:pt idx="162">
                  <c:v>43079</c:v>
                </c:pt>
                <c:pt idx="163">
                  <c:v>43080</c:v>
                </c:pt>
                <c:pt idx="164">
                  <c:v>43081</c:v>
                </c:pt>
                <c:pt idx="165">
                  <c:v>43082</c:v>
                </c:pt>
                <c:pt idx="166">
                  <c:v>43083</c:v>
                </c:pt>
                <c:pt idx="167">
                  <c:v>43084</c:v>
                </c:pt>
                <c:pt idx="168">
                  <c:v>43085</c:v>
                </c:pt>
                <c:pt idx="169">
                  <c:v>43086</c:v>
                </c:pt>
                <c:pt idx="170">
                  <c:v>43087</c:v>
                </c:pt>
                <c:pt idx="171">
                  <c:v>43088</c:v>
                </c:pt>
                <c:pt idx="172">
                  <c:v>43089</c:v>
                </c:pt>
                <c:pt idx="173">
                  <c:v>43090</c:v>
                </c:pt>
                <c:pt idx="174">
                  <c:v>43091</c:v>
                </c:pt>
                <c:pt idx="175">
                  <c:v>43092</c:v>
                </c:pt>
                <c:pt idx="176">
                  <c:v>43093</c:v>
                </c:pt>
                <c:pt idx="177">
                  <c:v>43094</c:v>
                </c:pt>
                <c:pt idx="178">
                  <c:v>43095</c:v>
                </c:pt>
                <c:pt idx="179">
                  <c:v>43096</c:v>
                </c:pt>
                <c:pt idx="180">
                  <c:v>43097</c:v>
                </c:pt>
                <c:pt idx="181">
                  <c:v>43098</c:v>
                </c:pt>
                <c:pt idx="182">
                  <c:v>43099</c:v>
                </c:pt>
                <c:pt idx="183">
                  <c:v>43100</c:v>
                </c:pt>
                <c:pt idx="184">
                  <c:v>43101</c:v>
                </c:pt>
                <c:pt idx="185">
                  <c:v>43102</c:v>
                </c:pt>
                <c:pt idx="186">
                  <c:v>43103</c:v>
                </c:pt>
                <c:pt idx="187">
                  <c:v>43104</c:v>
                </c:pt>
                <c:pt idx="188">
                  <c:v>43105</c:v>
                </c:pt>
                <c:pt idx="189">
                  <c:v>43106</c:v>
                </c:pt>
                <c:pt idx="190">
                  <c:v>43107</c:v>
                </c:pt>
                <c:pt idx="191">
                  <c:v>43108</c:v>
                </c:pt>
                <c:pt idx="192">
                  <c:v>43109</c:v>
                </c:pt>
                <c:pt idx="193">
                  <c:v>43110</c:v>
                </c:pt>
                <c:pt idx="194">
                  <c:v>43111</c:v>
                </c:pt>
                <c:pt idx="195">
                  <c:v>43112</c:v>
                </c:pt>
                <c:pt idx="196">
                  <c:v>43113</c:v>
                </c:pt>
                <c:pt idx="197">
                  <c:v>43114</c:v>
                </c:pt>
                <c:pt idx="198">
                  <c:v>43115</c:v>
                </c:pt>
                <c:pt idx="199">
                  <c:v>43116</c:v>
                </c:pt>
                <c:pt idx="200">
                  <c:v>43117</c:v>
                </c:pt>
                <c:pt idx="201">
                  <c:v>43118</c:v>
                </c:pt>
                <c:pt idx="202">
                  <c:v>43119</c:v>
                </c:pt>
                <c:pt idx="203">
                  <c:v>43120</c:v>
                </c:pt>
                <c:pt idx="204">
                  <c:v>43121</c:v>
                </c:pt>
                <c:pt idx="205">
                  <c:v>43122</c:v>
                </c:pt>
                <c:pt idx="206">
                  <c:v>43123</c:v>
                </c:pt>
                <c:pt idx="207">
                  <c:v>43124</c:v>
                </c:pt>
                <c:pt idx="208">
                  <c:v>43125</c:v>
                </c:pt>
                <c:pt idx="209">
                  <c:v>43126</c:v>
                </c:pt>
                <c:pt idx="210">
                  <c:v>43127</c:v>
                </c:pt>
                <c:pt idx="211">
                  <c:v>43128</c:v>
                </c:pt>
                <c:pt idx="212">
                  <c:v>43129</c:v>
                </c:pt>
                <c:pt idx="213">
                  <c:v>43130</c:v>
                </c:pt>
                <c:pt idx="214">
                  <c:v>43131</c:v>
                </c:pt>
                <c:pt idx="215">
                  <c:v>43132</c:v>
                </c:pt>
                <c:pt idx="216">
                  <c:v>43133</c:v>
                </c:pt>
                <c:pt idx="217">
                  <c:v>43134</c:v>
                </c:pt>
                <c:pt idx="218">
                  <c:v>43135</c:v>
                </c:pt>
                <c:pt idx="219">
                  <c:v>43136</c:v>
                </c:pt>
                <c:pt idx="220">
                  <c:v>43137</c:v>
                </c:pt>
                <c:pt idx="221">
                  <c:v>43138</c:v>
                </c:pt>
                <c:pt idx="222">
                  <c:v>43139</c:v>
                </c:pt>
                <c:pt idx="223">
                  <c:v>43140</c:v>
                </c:pt>
                <c:pt idx="224">
                  <c:v>43141</c:v>
                </c:pt>
                <c:pt idx="225">
                  <c:v>43142</c:v>
                </c:pt>
                <c:pt idx="226">
                  <c:v>43143</c:v>
                </c:pt>
                <c:pt idx="227">
                  <c:v>43144</c:v>
                </c:pt>
                <c:pt idx="228">
                  <c:v>43145</c:v>
                </c:pt>
                <c:pt idx="229">
                  <c:v>43146</c:v>
                </c:pt>
                <c:pt idx="230">
                  <c:v>43147</c:v>
                </c:pt>
                <c:pt idx="231">
                  <c:v>43148</c:v>
                </c:pt>
                <c:pt idx="232">
                  <c:v>43149</c:v>
                </c:pt>
                <c:pt idx="233">
                  <c:v>43150</c:v>
                </c:pt>
                <c:pt idx="234">
                  <c:v>43151</c:v>
                </c:pt>
                <c:pt idx="235">
                  <c:v>43152</c:v>
                </c:pt>
                <c:pt idx="236">
                  <c:v>43153</c:v>
                </c:pt>
                <c:pt idx="237">
                  <c:v>43154</c:v>
                </c:pt>
                <c:pt idx="238">
                  <c:v>43155</c:v>
                </c:pt>
                <c:pt idx="239">
                  <c:v>43156</c:v>
                </c:pt>
                <c:pt idx="240">
                  <c:v>43157</c:v>
                </c:pt>
                <c:pt idx="241">
                  <c:v>43158</c:v>
                </c:pt>
                <c:pt idx="242">
                  <c:v>43159</c:v>
                </c:pt>
                <c:pt idx="243">
                  <c:v>43160</c:v>
                </c:pt>
                <c:pt idx="244">
                  <c:v>43161</c:v>
                </c:pt>
                <c:pt idx="245">
                  <c:v>43162</c:v>
                </c:pt>
                <c:pt idx="246">
                  <c:v>43163</c:v>
                </c:pt>
                <c:pt idx="247">
                  <c:v>43164</c:v>
                </c:pt>
                <c:pt idx="248">
                  <c:v>43165</c:v>
                </c:pt>
                <c:pt idx="249">
                  <c:v>43166</c:v>
                </c:pt>
                <c:pt idx="250">
                  <c:v>43167</c:v>
                </c:pt>
                <c:pt idx="251">
                  <c:v>43168</c:v>
                </c:pt>
                <c:pt idx="252">
                  <c:v>43169</c:v>
                </c:pt>
                <c:pt idx="253">
                  <c:v>43170</c:v>
                </c:pt>
                <c:pt idx="254">
                  <c:v>43171</c:v>
                </c:pt>
                <c:pt idx="255">
                  <c:v>43172</c:v>
                </c:pt>
                <c:pt idx="256">
                  <c:v>43173</c:v>
                </c:pt>
                <c:pt idx="257">
                  <c:v>43174</c:v>
                </c:pt>
                <c:pt idx="258">
                  <c:v>43175</c:v>
                </c:pt>
                <c:pt idx="259">
                  <c:v>43176</c:v>
                </c:pt>
                <c:pt idx="260">
                  <c:v>43177</c:v>
                </c:pt>
                <c:pt idx="261">
                  <c:v>43178</c:v>
                </c:pt>
                <c:pt idx="262">
                  <c:v>43179</c:v>
                </c:pt>
                <c:pt idx="263">
                  <c:v>43180</c:v>
                </c:pt>
                <c:pt idx="264">
                  <c:v>43181</c:v>
                </c:pt>
                <c:pt idx="265">
                  <c:v>43182</c:v>
                </c:pt>
                <c:pt idx="266">
                  <c:v>43183</c:v>
                </c:pt>
                <c:pt idx="267">
                  <c:v>43184</c:v>
                </c:pt>
                <c:pt idx="268">
                  <c:v>43185</c:v>
                </c:pt>
                <c:pt idx="269">
                  <c:v>43186</c:v>
                </c:pt>
                <c:pt idx="270">
                  <c:v>43187</c:v>
                </c:pt>
                <c:pt idx="271">
                  <c:v>43188</c:v>
                </c:pt>
                <c:pt idx="272">
                  <c:v>43189</c:v>
                </c:pt>
                <c:pt idx="273">
                  <c:v>43190</c:v>
                </c:pt>
                <c:pt idx="274">
                  <c:v>43191</c:v>
                </c:pt>
                <c:pt idx="275">
                  <c:v>43192</c:v>
                </c:pt>
                <c:pt idx="276">
                  <c:v>43193</c:v>
                </c:pt>
                <c:pt idx="277">
                  <c:v>43194</c:v>
                </c:pt>
                <c:pt idx="278">
                  <c:v>43195</c:v>
                </c:pt>
                <c:pt idx="279">
                  <c:v>43196</c:v>
                </c:pt>
                <c:pt idx="280">
                  <c:v>43197</c:v>
                </c:pt>
                <c:pt idx="281">
                  <c:v>43198</c:v>
                </c:pt>
                <c:pt idx="282">
                  <c:v>43199</c:v>
                </c:pt>
                <c:pt idx="283">
                  <c:v>43200</c:v>
                </c:pt>
                <c:pt idx="284">
                  <c:v>43201</c:v>
                </c:pt>
                <c:pt idx="285">
                  <c:v>43202</c:v>
                </c:pt>
                <c:pt idx="286">
                  <c:v>43203</c:v>
                </c:pt>
                <c:pt idx="287">
                  <c:v>43204</c:v>
                </c:pt>
                <c:pt idx="288">
                  <c:v>43205</c:v>
                </c:pt>
                <c:pt idx="289">
                  <c:v>43206</c:v>
                </c:pt>
                <c:pt idx="290">
                  <c:v>43207</c:v>
                </c:pt>
                <c:pt idx="291">
                  <c:v>43208</c:v>
                </c:pt>
                <c:pt idx="292">
                  <c:v>43209</c:v>
                </c:pt>
                <c:pt idx="293">
                  <c:v>43210</c:v>
                </c:pt>
                <c:pt idx="294">
                  <c:v>43211</c:v>
                </c:pt>
                <c:pt idx="295">
                  <c:v>43212</c:v>
                </c:pt>
                <c:pt idx="296">
                  <c:v>43213</c:v>
                </c:pt>
                <c:pt idx="297">
                  <c:v>43214</c:v>
                </c:pt>
                <c:pt idx="298">
                  <c:v>43215</c:v>
                </c:pt>
                <c:pt idx="299">
                  <c:v>43216</c:v>
                </c:pt>
                <c:pt idx="300">
                  <c:v>43217</c:v>
                </c:pt>
                <c:pt idx="301">
                  <c:v>43218</c:v>
                </c:pt>
                <c:pt idx="302">
                  <c:v>43219</c:v>
                </c:pt>
                <c:pt idx="303">
                  <c:v>43220</c:v>
                </c:pt>
                <c:pt idx="304">
                  <c:v>43221</c:v>
                </c:pt>
                <c:pt idx="305">
                  <c:v>43222</c:v>
                </c:pt>
                <c:pt idx="306">
                  <c:v>43223</c:v>
                </c:pt>
                <c:pt idx="307">
                  <c:v>43224</c:v>
                </c:pt>
                <c:pt idx="308">
                  <c:v>43225</c:v>
                </c:pt>
                <c:pt idx="309">
                  <c:v>43226</c:v>
                </c:pt>
                <c:pt idx="310">
                  <c:v>43227</c:v>
                </c:pt>
                <c:pt idx="311">
                  <c:v>43228</c:v>
                </c:pt>
                <c:pt idx="312">
                  <c:v>43229</c:v>
                </c:pt>
                <c:pt idx="313">
                  <c:v>43230</c:v>
                </c:pt>
                <c:pt idx="314">
                  <c:v>43231</c:v>
                </c:pt>
                <c:pt idx="315">
                  <c:v>43232</c:v>
                </c:pt>
                <c:pt idx="316">
                  <c:v>43233</c:v>
                </c:pt>
                <c:pt idx="317">
                  <c:v>43234</c:v>
                </c:pt>
                <c:pt idx="318">
                  <c:v>43235</c:v>
                </c:pt>
                <c:pt idx="319">
                  <c:v>43236</c:v>
                </c:pt>
                <c:pt idx="320">
                  <c:v>43237</c:v>
                </c:pt>
                <c:pt idx="321">
                  <c:v>43238</c:v>
                </c:pt>
                <c:pt idx="322">
                  <c:v>43239</c:v>
                </c:pt>
                <c:pt idx="323">
                  <c:v>43240</c:v>
                </c:pt>
                <c:pt idx="324">
                  <c:v>43241</c:v>
                </c:pt>
                <c:pt idx="325">
                  <c:v>43242</c:v>
                </c:pt>
                <c:pt idx="326">
                  <c:v>43243</c:v>
                </c:pt>
                <c:pt idx="327">
                  <c:v>43244</c:v>
                </c:pt>
                <c:pt idx="328">
                  <c:v>43245</c:v>
                </c:pt>
                <c:pt idx="329">
                  <c:v>43246</c:v>
                </c:pt>
                <c:pt idx="330">
                  <c:v>43247</c:v>
                </c:pt>
                <c:pt idx="331">
                  <c:v>43248</c:v>
                </c:pt>
                <c:pt idx="332">
                  <c:v>43249</c:v>
                </c:pt>
                <c:pt idx="333">
                  <c:v>43250</c:v>
                </c:pt>
                <c:pt idx="334">
                  <c:v>43251</c:v>
                </c:pt>
                <c:pt idx="335">
                  <c:v>43252</c:v>
                </c:pt>
                <c:pt idx="336">
                  <c:v>43253</c:v>
                </c:pt>
                <c:pt idx="337">
                  <c:v>43254</c:v>
                </c:pt>
                <c:pt idx="338">
                  <c:v>43255</c:v>
                </c:pt>
                <c:pt idx="339">
                  <c:v>43256</c:v>
                </c:pt>
                <c:pt idx="340">
                  <c:v>43257</c:v>
                </c:pt>
                <c:pt idx="341">
                  <c:v>43258</c:v>
                </c:pt>
                <c:pt idx="342">
                  <c:v>43259</c:v>
                </c:pt>
                <c:pt idx="343">
                  <c:v>43260</c:v>
                </c:pt>
                <c:pt idx="344">
                  <c:v>43261</c:v>
                </c:pt>
                <c:pt idx="345">
                  <c:v>43262</c:v>
                </c:pt>
                <c:pt idx="346">
                  <c:v>43263</c:v>
                </c:pt>
                <c:pt idx="347">
                  <c:v>43264</c:v>
                </c:pt>
                <c:pt idx="348">
                  <c:v>43265</c:v>
                </c:pt>
                <c:pt idx="349">
                  <c:v>43266</c:v>
                </c:pt>
                <c:pt idx="350">
                  <c:v>43267</c:v>
                </c:pt>
                <c:pt idx="351">
                  <c:v>43268</c:v>
                </c:pt>
                <c:pt idx="352">
                  <c:v>43269</c:v>
                </c:pt>
                <c:pt idx="353">
                  <c:v>43270</c:v>
                </c:pt>
                <c:pt idx="354">
                  <c:v>43271</c:v>
                </c:pt>
                <c:pt idx="355">
                  <c:v>43272</c:v>
                </c:pt>
                <c:pt idx="356">
                  <c:v>43273</c:v>
                </c:pt>
                <c:pt idx="357">
                  <c:v>43274</c:v>
                </c:pt>
                <c:pt idx="358">
                  <c:v>43275</c:v>
                </c:pt>
                <c:pt idx="359">
                  <c:v>43276</c:v>
                </c:pt>
                <c:pt idx="360">
                  <c:v>43277</c:v>
                </c:pt>
                <c:pt idx="361">
                  <c:v>43278</c:v>
                </c:pt>
                <c:pt idx="362">
                  <c:v>43279</c:v>
                </c:pt>
                <c:pt idx="363">
                  <c:v>43280</c:v>
                </c:pt>
                <c:pt idx="364">
                  <c:v>43281</c:v>
                </c:pt>
                <c:pt idx="365">
                  <c:v>43282</c:v>
                </c:pt>
                <c:pt idx="366">
                  <c:v>43283</c:v>
                </c:pt>
                <c:pt idx="367">
                  <c:v>43284</c:v>
                </c:pt>
                <c:pt idx="368">
                  <c:v>43285</c:v>
                </c:pt>
                <c:pt idx="369">
                  <c:v>43286</c:v>
                </c:pt>
                <c:pt idx="370">
                  <c:v>43287</c:v>
                </c:pt>
                <c:pt idx="371">
                  <c:v>43288</c:v>
                </c:pt>
                <c:pt idx="372">
                  <c:v>43289</c:v>
                </c:pt>
                <c:pt idx="373">
                  <c:v>43290</c:v>
                </c:pt>
                <c:pt idx="374">
                  <c:v>43291</c:v>
                </c:pt>
                <c:pt idx="375">
                  <c:v>43292</c:v>
                </c:pt>
                <c:pt idx="376">
                  <c:v>43293</c:v>
                </c:pt>
                <c:pt idx="377">
                  <c:v>43294</c:v>
                </c:pt>
                <c:pt idx="378">
                  <c:v>43295</c:v>
                </c:pt>
                <c:pt idx="379">
                  <c:v>43296</c:v>
                </c:pt>
                <c:pt idx="380">
                  <c:v>43297</c:v>
                </c:pt>
                <c:pt idx="381">
                  <c:v>43298</c:v>
                </c:pt>
                <c:pt idx="382">
                  <c:v>43299</c:v>
                </c:pt>
                <c:pt idx="383">
                  <c:v>43300</c:v>
                </c:pt>
                <c:pt idx="384">
                  <c:v>43301</c:v>
                </c:pt>
                <c:pt idx="385">
                  <c:v>43302</c:v>
                </c:pt>
                <c:pt idx="386">
                  <c:v>43303</c:v>
                </c:pt>
                <c:pt idx="387">
                  <c:v>43304</c:v>
                </c:pt>
                <c:pt idx="388">
                  <c:v>43305</c:v>
                </c:pt>
                <c:pt idx="389">
                  <c:v>43306</c:v>
                </c:pt>
                <c:pt idx="390">
                  <c:v>43307</c:v>
                </c:pt>
                <c:pt idx="391">
                  <c:v>43308</c:v>
                </c:pt>
                <c:pt idx="392">
                  <c:v>43309</c:v>
                </c:pt>
                <c:pt idx="393">
                  <c:v>43310</c:v>
                </c:pt>
                <c:pt idx="394">
                  <c:v>43311</c:v>
                </c:pt>
                <c:pt idx="395">
                  <c:v>43312</c:v>
                </c:pt>
              </c:numCache>
            </c:numRef>
          </c:cat>
          <c:val>
            <c:numRef>
              <c:f>Sheet1!$C$2:$C$397</c:f>
              <c:numCache>
                <c:formatCode>General</c:formatCode>
                <c:ptCount val="396"/>
                <c:pt idx="0">
                  <c:v>6860</c:v>
                </c:pt>
                <c:pt idx="1">
                  <c:v>6859</c:v>
                </c:pt>
                <c:pt idx="2">
                  <c:v>6864</c:v>
                </c:pt>
                <c:pt idx="3">
                  <c:v>6865</c:v>
                </c:pt>
                <c:pt idx="4">
                  <c:v>6868</c:v>
                </c:pt>
                <c:pt idx="5">
                  <c:v>6869</c:v>
                </c:pt>
                <c:pt idx="6">
                  <c:v>6872</c:v>
                </c:pt>
                <c:pt idx="7">
                  <c:v>6871</c:v>
                </c:pt>
                <c:pt idx="8">
                  <c:v>6872</c:v>
                </c:pt>
                <c:pt idx="9">
                  <c:v>6874</c:v>
                </c:pt>
                <c:pt idx="10">
                  <c:v>6871</c:v>
                </c:pt>
                <c:pt idx="11">
                  <c:v>6875</c:v>
                </c:pt>
                <c:pt idx="12">
                  <c:v>6878</c:v>
                </c:pt>
                <c:pt idx="13">
                  <c:v>6875</c:v>
                </c:pt>
                <c:pt idx="14">
                  <c:v>6873</c:v>
                </c:pt>
                <c:pt idx="15">
                  <c:v>6880</c:v>
                </c:pt>
                <c:pt idx="16">
                  <c:v>6880</c:v>
                </c:pt>
                <c:pt idx="17">
                  <c:v>6881</c:v>
                </c:pt>
                <c:pt idx="18">
                  <c:v>6882</c:v>
                </c:pt>
                <c:pt idx="19">
                  <c:v>6883</c:v>
                </c:pt>
                <c:pt idx="20">
                  <c:v>6888</c:v>
                </c:pt>
                <c:pt idx="21">
                  <c:v>6888</c:v>
                </c:pt>
                <c:pt idx="22">
                  <c:v>6887</c:v>
                </c:pt>
                <c:pt idx="23">
                  <c:v>6888</c:v>
                </c:pt>
                <c:pt idx="24">
                  <c:v>6886</c:v>
                </c:pt>
                <c:pt idx="25">
                  <c:v>6884</c:v>
                </c:pt>
                <c:pt idx="26">
                  <c:v>6889</c:v>
                </c:pt>
                <c:pt idx="27">
                  <c:v>6905</c:v>
                </c:pt>
                <c:pt idx="28">
                  <c:v>6908</c:v>
                </c:pt>
                <c:pt idx="29">
                  <c:v>6916</c:v>
                </c:pt>
                <c:pt idx="30">
                  <c:v>6918</c:v>
                </c:pt>
                <c:pt idx="31">
                  <c:v>6921</c:v>
                </c:pt>
                <c:pt idx="32">
                  <c:v>6919</c:v>
                </c:pt>
                <c:pt idx="33">
                  <c:v>6923</c:v>
                </c:pt>
                <c:pt idx="34">
                  <c:v>6925</c:v>
                </c:pt>
                <c:pt idx="35">
                  <c:v>6925</c:v>
                </c:pt>
                <c:pt idx="36">
                  <c:v>6928</c:v>
                </c:pt>
                <c:pt idx="37">
                  <c:v>6929</c:v>
                </c:pt>
                <c:pt idx="38">
                  <c:v>6929</c:v>
                </c:pt>
                <c:pt idx="39">
                  <c:v>6938</c:v>
                </c:pt>
                <c:pt idx="40">
                  <c:v>6939</c:v>
                </c:pt>
                <c:pt idx="41">
                  <c:v>6941</c:v>
                </c:pt>
                <c:pt idx="42">
                  <c:v>6942</c:v>
                </c:pt>
                <c:pt idx="43">
                  <c:v>6943</c:v>
                </c:pt>
                <c:pt idx="44">
                  <c:v>6943</c:v>
                </c:pt>
                <c:pt idx="45">
                  <c:v>6952</c:v>
                </c:pt>
                <c:pt idx="46">
                  <c:v>6951</c:v>
                </c:pt>
                <c:pt idx="47">
                  <c:v>6953</c:v>
                </c:pt>
                <c:pt idx="48">
                  <c:v>6958</c:v>
                </c:pt>
                <c:pt idx="49">
                  <c:v>6961</c:v>
                </c:pt>
                <c:pt idx="50">
                  <c:v>6966</c:v>
                </c:pt>
                <c:pt idx="51">
                  <c:v>6962</c:v>
                </c:pt>
                <c:pt idx="52">
                  <c:v>6967</c:v>
                </c:pt>
                <c:pt idx="53">
                  <c:v>6972</c:v>
                </c:pt>
                <c:pt idx="54">
                  <c:v>6981</c:v>
                </c:pt>
                <c:pt idx="55">
                  <c:v>6988</c:v>
                </c:pt>
                <c:pt idx="56">
                  <c:v>6987</c:v>
                </c:pt>
                <c:pt idx="57">
                  <c:v>6987</c:v>
                </c:pt>
                <c:pt idx="58">
                  <c:v>6988</c:v>
                </c:pt>
                <c:pt idx="59">
                  <c:v>6984</c:v>
                </c:pt>
                <c:pt idx="60">
                  <c:v>6985</c:v>
                </c:pt>
                <c:pt idx="61">
                  <c:v>6990</c:v>
                </c:pt>
                <c:pt idx="62">
                  <c:v>6993</c:v>
                </c:pt>
                <c:pt idx="63">
                  <c:v>6988</c:v>
                </c:pt>
                <c:pt idx="64">
                  <c:v>6987</c:v>
                </c:pt>
                <c:pt idx="65">
                  <c:v>6985</c:v>
                </c:pt>
                <c:pt idx="66">
                  <c:v>6991</c:v>
                </c:pt>
                <c:pt idx="67">
                  <c:v>6991</c:v>
                </c:pt>
                <c:pt idx="68">
                  <c:v>6990</c:v>
                </c:pt>
                <c:pt idx="69">
                  <c:v>6991</c:v>
                </c:pt>
                <c:pt idx="70">
                  <c:v>6990</c:v>
                </c:pt>
                <c:pt idx="71">
                  <c:v>6989</c:v>
                </c:pt>
                <c:pt idx="72">
                  <c:v>7013</c:v>
                </c:pt>
                <c:pt idx="73">
                  <c:v>7017</c:v>
                </c:pt>
                <c:pt idx="74">
                  <c:v>7027</c:v>
                </c:pt>
                <c:pt idx="75">
                  <c:v>7028</c:v>
                </c:pt>
                <c:pt idx="76">
                  <c:v>7031</c:v>
                </c:pt>
                <c:pt idx="77">
                  <c:v>7033</c:v>
                </c:pt>
                <c:pt idx="78">
                  <c:v>7037</c:v>
                </c:pt>
                <c:pt idx="79">
                  <c:v>7037</c:v>
                </c:pt>
                <c:pt idx="80">
                  <c:v>7041</c:v>
                </c:pt>
                <c:pt idx="81">
                  <c:v>7046</c:v>
                </c:pt>
                <c:pt idx="82">
                  <c:v>7048</c:v>
                </c:pt>
                <c:pt idx="83">
                  <c:v>7050</c:v>
                </c:pt>
                <c:pt idx="84">
                  <c:v>7055</c:v>
                </c:pt>
                <c:pt idx="85">
                  <c:v>7055</c:v>
                </c:pt>
                <c:pt idx="86">
                  <c:v>7056</c:v>
                </c:pt>
                <c:pt idx="87">
                  <c:v>7063</c:v>
                </c:pt>
                <c:pt idx="88">
                  <c:v>7069</c:v>
                </c:pt>
                <c:pt idx="89">
                  <c:v>7083</c:v>
                </c:pt>
                <c:pt idx="90">
                  <c:v>7090</c:v>
                </c:pt>
                <c:pt idx="91">
                  <c:v>7095</c:v>
                </c:pt>
                <c:pt idx="92">
                  <c:v>7105</c:v>
                </c:pt>
                <c:pt idx="93">
                  <c:v>7112</c:v>
                </c:pt>
                <c:pt idx="94">
                  <c:v>7125</c:v>
                </c:pt>
                <c:pt idx="95">
                  <c:v>7144</c:v>
                </c:pt>
                <c:pt idx="96">
                  <c:v>7176</c:v>
                </c:pt>
                <c:pt idx="97">
                  <c:v>7189</c:v>
                </c:pt>
                <c:pt idx="98">
                  <c:v>7214</c:v>
                </c:pt>
                <c:pt idx="99">
                  <c:v>7236</c:v>
                </c:pt>
                <c:pt idx="100">
                  <c:v>7253</c:v>
                </c:pt>
                <c:pt idx="101">
                  <c:v>7266</c:v>
                </c:pt>
                <c:pt idx="102">
                  <c:v>7282</c:v>
                </c:pt>
                <c:pt idx="103">
                  <c:v>7297</c:v>
                </c:pt>
                <c:pt idx="104">
                  <c:v>7315</c:v>
                </c:pt>
                <c:pt idx="105">
                  <c:v>7331</c:v>
                </c:pt>
                <c:pt idx="106">
                  <c:v>7344</c:v>
                </c:pt>
                <c:pt idx="107">
                  <c:v>7354</c:v>
                </c:pt>
                <c:pt idx="108">
                  <c:v>7362</c:v>
                </c:pt>
                <c:pt idx="109">
                  <c:v>7371</c:v>
                </c:pt>
                <c:pt idx="110">
                  <c:v>7378</c:v>
                </c:pt>
                <c:pt idx="111">
                  <c:v>7386</c:v>
                </c:pt>
                <c:pt idx="112">
                  <c:v>7398</c:v>
                </c:pt>
                <c:pt idx="113">
                  <c:v>7407</c:v>
                </c:pt>
                <c:pt idx="114">
                  <c:v>7413</c:v>
                </c:pt>
                <c:pt idx="115">
                  <c:v>7419</c:v>
                </c:pt>
                <c:pt idx="116">
                  <c:v>7429</c:v>
                </c:pt>
                <c:pt idx="117">
                  <c:v>7437</c:v>
                </c:pt>
                <c:pt idx="118">
                  <c:v>7456</c:v>
                </c:pt>
                <c:pt idx="119">
                  <c:v>7460</c:v>
                </c:pt>
                <c:pt idx="120">
                  <c:v>7464</c:v>
                </c:pt>
                <c:pt idx="121">
                  <c:v>7471</c:v>
                </c:pt>
                <c:pt idx="122">
                  <c:v>7473</c:v>
                </c:pt>
                <c:pt idx="123">
                  <c:v>7472</c:v>
                </c:pt>
                <c:pt idx="124">
                  <c:v>7475</c:v>
                </c:pt>
                <c:pt idx="125">
                  <c:v>7478</c:v>
                </c:pt>
                <c:pt idx="126">
                  <c:v>7481</c:v>
                </c:pt>
                <c:pt idx="127">
                  <c:v>7485</c:v>
                </c:pt>
                <c:pt idx="128">
                  <c:v>7488</c:v>
                </c:pt>
                <c:pt idx="129">
                  <c:v>7496</c:v>
                </c:pt>
                <c:pt idx="130">
                  <c:v>7500</c:v>
                </c:pt>
                <c:pt idx="131">
                  <c:v>7505</c:v>
                </c:pt>
                <c:pt idx="132">
                  <c:v>7506</c:v>
                </c:pt>
                <c:pt idx="133">
                  <c:v>7511</c:v>
                </c:pt>
                <c:pt idx="134">
                  <c:v>7515</c:v>
                </c:pt>
                <c:pt idx="135">
                  <c:v>7515</c:v>
                </c:pt>
                <c:pt idx="136">
                  <c:v>7514</c:v>
                </c:pt>
                <c:pt idx="137">
                  <c:v>7521</c:v>
                </c:pt>
                <c:pt idx="138">
                  <c:v>7521</c:v>
                </c:pt>
                <c:pt idx="139">
                  <c:v>7522</c:v>
                </c:pt>
                <c:pt idx="140">
                  <c:v>7523</c:v>
                </c:pt>
                <c:pt idx="141">
                  <c:v>7524</c:v>
                </c:pt>
                <c:pt idx="142">
                  <c:v>7525</c:v>
                </c:pt>
                <c:pt idx="143">
                  <c:v>7526</c:v>
                </c:pt>
                <c:pt idx="144">
                  <c:v>7525</c:v>
                </c:pt>
                <c:pt idx="145">
                  <c:v>7523</c:v>
                </c:pt>
                <c:pt idx="146">
                  <c:v>7522</c:v>
                </c:pt>
                <c:pt idx="147">
                  <c:v>7523</c:v>
                </c:pt>
                <c:pt idx="148">
                  <c:v>7522</c:v>
                </c:pt>
                <c:pt idx="149">
                  <c:v>7525</c:v>
                </c:pt>
                <c:pt idx="150">
                  <c:v>7523</c:v>
                </c:pt>
                <c:pt idx="151">
                  <c:v>7522</c:v>
                </c:pt>
                <c:pt idx="152">
                  <c:v>7523</c:v>
                </c:pt>
                <c:pt idx="153">
                  <c:v>7523</c:v>
                </c:pt>
                <c:pt idx="154">
                  <c:v>7525</c:v>
                </c:pt>
                <c:pt idx="155">
                  <c:v>7533</c:v>
                </c:pt>
                <c:pt idx="156">
                  <c:v>7536</c:v>
                </c:pt>
                <c:pt idx="157">
                  <c:v>7543</c:v>
                </c:pt>
                <c:pt idx="158">
                  <c:v>7549</c:v>
                </c:pt>
                <c:pt idx="159">
                  <c:v>7558</c:v>
                </c:pt>
                <c:pt idx="160">
                  <c:v>7562</c:v>
                </c:pt>
                <c:pt idx="161">
                  <c:v>7564</c:v>
                </c:pt>
                <c:pt idx="162">
                  <c:v>7565</c:v>
                </c:pt>
                <c:pt idx="163">
                  <c:v>7829</c:v>
                </c:pt>
                <c:pt idx="164">
                  <c:v>8051</c:v>
                </c:pt>
                <c:pt idx="165">
                  <c:v>8136</c:v>
                </c:pt>
                <c:pt idx="166">
                  <c:v>8200</c:v>
                </c:pt>
                <c:pt idx="167">
                  <c:v>8231</c:v>
                </c:pt>
                <c:pt idx="168">
                  <c:v>8256</c:v>
                </c:pt>
                <c:pt idx="169">
                  <c:v>8273</c:v>
                </c:pt>
                <c:pt idx="170">
                  <c:v>8299</c:v>
                </c:pt>
                <c:pt idx="171">
                  <c:v>8320</c:v>
                </c:pt>
                <c:pt idx="172">
                  <c:v>8337</c:v>
                </c:pt>
                <c:pt idx="173">
                  <c:v>8362</c:v>
                </c:pt>
                <c:pt idx="174">
                  <c:v>8382</c:v>
                </c:pt>
                <c:pt idx="175">
                  <c:v>8405</c:v>
                </c:pt>
                <c:pt idx="176">
                  <c:v>8413</c:v>
                </c:pt>
                <c:pt idx="177">
                  <c:v>8417</c:v>
                </c:pt>
                <c:pt idx="178">
                  <c:v>8421</c:v>
                </c:pt>
                <c:pt idx="179">
                  <c:v>8430</c:v>
                </c:pt>
                <c:pt idx="180">
                  <c:v>8432</c:v>
                </c:pt>
                <c:pt idx="181">
                  <c:v>8435</c:v>
                </c:pt>
                <c:pt idx="182">
                  <c:v>8439</c:v>
                </c:pt>
                <c:pt idx="183">
                  <c:v>8441</c:v>
                </c:pt>
                <c:pt idx="184">
                  <c:v>8440</c:v>
                </c:pt>
                <c:pt idx="185">
                  <c:v>8443</c:v>
                </c:pt>
                <c:pt idx="186">
                  <c:v>8446</c:v>
                </c:pt>
                <c:pt idx="187">
                  <c:v>8453</c:v>
                </c:pt>
                <c:pt idx="188">
                  <c:v>8455</c:v>
                </c:pt>
                <c:pt idx="189">
                  <c:v>8463</c:v>
                </c:pt>
                <c:pt idx="190">
                  <c:v>8472</c:v>
                </c:pt>
                <c:pt idx="191">
                  <c:v>8474</c:v>
                </c:pt>
                <c:pt idx="192">
                  <c:v>8476</c:v>
                </c:pt>
                <c:pt idx="193">
                  <c:v>8501</c:v>
                </c:pt>
                <c:pt idx="194">
                  <c:v>8530</c:v>
                </c:pt>
                <c:pt idx="195">
                  <c:v>8551</c:v>
                </c:pt>
                <c:pt idx="196">
                  <c:v>8572</c:v>
                </c:pt>
                <c:pt idx="197">
                  <c:v>8607</c:v>
                </c:pt>
                <c:pt idx="198">
                  <c:v>8633</c:v>
                </c:pt>
                <c:pt idx="199">
                  <c:v>8645</c:v>
                </c:pt>
                <c:pt idx="200">
                  <c:v>8661</c:v>
                </c:pt>
                <c:pt idx="201">
                  <c:v>8695</c:v>
                </c:pt>
                <c:pt idx="202">
                  <c:v>8721</c:v>
                </c:pt>
                <c:pt idx="203">
                  <c:v>8744</c:v>
                </c:pt>
                <c:pt idx="204">
                  <c:v>8783</c:v>
                </c:pt>
                <c:pt idx="205">
                  <c:v>8818</c:v>
                </c:pt>
                <c:pt idx="206">
                  <c:v>8854</c:v>
                </c:pt>
                <c:pt idx="207">
                  <c:v>9430</c:v>
                </c:pt>
                <c:pt idx="208">
                  <c:v>10423</c:v>
                </c:pt>
                <c:pt idx="209">
                  <c:v>10493</c:v>
                </c:pt>
                <c:pt idx="210">
                  <c:v>10556</c:v>
                </c:pt>
                <c:pt idx="211">
                  <c:v>10627</c:v>
                </c:pt>
                <c:pt idx="212">
                  <c:v>10679</c:v>
                </c:pt>
                <c:pt idx="213">
                  <c:v>10746</c:v>
                </c:pt>
                <c:pt idx="214">
                  <c:v>10789</c:v>
                </c:pt>
                <c:pt idx="215">
                  <c:v>11319</c:v>
                </c:pt>
                <c:pt idx="216">
                  <c:v>12166</c:v>
                </c:pt>
                <c:pt idx="217">
                  <c:v>12240</c:v>
                </c:pt>
                <c:pt idx="218">
                  <c:v>12275</c:v>
                </c:pt>
                <c:pt idx="219">
                  <c:v>12303</c:v>
                </c:pt>
                <c:pt idx="220">
                  <c:v>12331</c:v>
                </c:pt>
                <c:pt idx="221">
                  <c:v>12354</c:v>
                </c:pt>
                <c:pt idx="222">
                  <c:v>12382</c:v>
                </c:pt>
                <c:pt idx="223">
                  <c:v>12444</c:v>
                </c:pt>
                <c:pt idx="224">
                  <c:v>12508</c:v>
                </c:pt>
                <c:pt idx="225">
                  <c:v>12568</c:v>
                </c:pt>
                <c:pt idx="226">
                  <c:v>12630</c:v>
                </c:pt>
                <c:pt idx="227">
                  <c:v>12675</c:v>
                </c:pt>
                <c:pt idx="228">
                  <c:v>12726</c:v>
                </c:pt>
                <c:pt idx="229">
                  <c:v>12759</c:v>
                </c:pt>
                <c:pt idx="230">
                  <c:v>12778</c:v>
                </c:pt>
                <c:pt idx="231">
                  <c:v>12803</c:v>
                </c:pt>
                <c:pt idx="232">
                  <c:v>12833</c:v>
                </c:pt>
                <c:pt idx="233">
                  <c:v>12868</c:v>
                </c:pt>
                <c:pt idx="234">
                  <c:v>12890</c:v>
                </c:pt>
                <c:pt idx="235">
                  <c:v>12954</c:v>
                </c:pt>
                <c:pt idx="236">
                  <c:v>13002</c:v>
                </c:pt>
                <c:pt idx="237">
                  <c:v>13071</c:v>
                </c:pt>
                <c:pt idx="238">
                  <c:v>13117</c:v>
                </c:pt>
                <c:pt idx="239">
                  <c:v>13163</c:v>
                </c:pt>
                <c:pt idx="240">
                  <c:v>13209</c:v>
                </c:pt>
                <c:pt idx="241">
                  <c:v>13231</c:v>
                </c:pt>
                <c:pt idx="242">
                  <c:v>13241</c:v>
                </c:pt>
                <c:pt idx="243">
                  <c:v>13245</c:v>
                </c:pt>
                <c:pt idx="244">
                  <c:v>13253</c:v>
                </c:pt>
                <c:pt idx="245">
                  <c:v>13254</c:v>
                </c:pt>
                <c:pt idx="246">
                  <c:v>13256</c:v>
                </c:pt>
                <c:pt idx="247">
                  <c:v>13262</c:v>
                </c:pt>
                <c:pt idx="248">
                  <c:v>13310</c:v>
                </c:pt>
                <c:pt idx="249">
                  <c:v>13436</c:v>
                </c:pt>
                <c:pt idx="250">
                  <c:v>13473</c:v>
                </c:pt>
                <c:pt idx="251">
                  <c:v>13509</c:v>
                </c:pt>
                <c:pt idx="252">
                  <c:v>13536</c:v>
                </c:pt>
                <c:pt idx="253">
                  <c:v>13564</c:v>
                </c:pt>
                <c:pt idx="254">
                  <c:v>13600</c:v>
                </c:pt>
                <c:pt idx="255">
                  <c:v>13628</c:v>
                </c:pt>
                <c:pt idx="256">
                  <c:v>13657</c:v>
                </c:pt>
                <c:pt idx="257">
                  <c:v>13665</c:v>
                </c:pt>
                <c:pt idx="258">
                  <c:v>13693</c:v>
                </c:pt>
                <c:pt idx="259">
                  <c:v>13719</c:v>
                </c:pt>
                <c:pt idx="260">
                  <c:v>13746</c:v>
                </c:pt>
                <c:pt idx="261">
                  <c:v>13767</c:v>
                </c:pt>
                <c:pt idx="262">
                  <c:v>13774</c:v>
                </c:pt>
                <c:pt idx="263">
                  <c:v>13793</c:v>
                </c:pt>
                <c:pt idx="264">
                  <c:v>13811</c:v>
                </c:pt>
                <c:pt idx="265">
                  <c:v>13826</c:v>
                </c:pt>
                <c:pt idx="266">
                  <c:v>13845</c:v>
                </c:pt>
                <c:pt idx="267">
                  <c:v>13854</c:v>
                </c:pt>
                <c:pt idx="268">
                  <c:v>13865</c:v>
                </c:pt>
                <c:pt idx="269">
                  <c:v>13876</c:v>
                </c:pt>
                <c:pt idx="270">
                  <c:v>13892</c:v>
                </c:pt>
                <c:pt idx="271">
                  <c:v>13905</c:v>
                </c:pt>
                <c:pt idx="272">
                  <c:v>13915</c:v>
                </c:pt>
                <c:pt idx="275">
                  <c:v>13942</c:v>
                </c:pt>
                <c:pt idx="276">
                  <c:v>13954</c:v>
                </c:pt>
                <c:pt idx="277">
                  <c:v>13968</c:v>
                </c:pt>
                <c:pt idx="278">
                  <c:v>13979</c:v>
                </c:pt>
                <c:pt idx="279">
                  <c:v>13985</c:v>
                </c:pt>
                <c:pt idx="280">
                  <c:v>13987</c:v>
                </c:pt>
                <c:pt idx="281">
                  <c:v>13994</c:v>
                </c:pt>
                <c:pt idx="282">
                  <c:v>13994</c:v>
                </c:pt>
                <c:pt idx="283">
                  <c:v>13995</c:v>
                </c:pt>
                <c:pt idx="284">
                  <c:v>13992</c:v>
                </c:pt>
                <c:pt idx="285">
                  <c:v>13995</c:v>
                </c:pt>
                <c:pt idx="286">
                  <c:v>14000</c:v>
                </c:pt>
                <c:pt idx="287">
                  <c:v>14007</c:v>
                </c:pt>
                <c:pt idx="288">
                  <c:v>14003</c:v>
                </c:pt>
                <c:pt idx="289">
                  <c:v>14000</c:v>
                </c:pt>
                <c:pt idx="290">
                  <c:v>14000</c:v>
                </c:pt>
                <c:pt idx="291">
                  <c:v>14007</c:v>
                </c:pt>
                <c:pt idx="292">
                  <c:v>14012</c:v>
                </c:pt>
                <c:pt idx="293">
                  <c:v>14016</c:v>
                </c:pt>
                <c:pt idx="294">
                  <c:v>14019</c:v>
                </c:pt>
                <c:pt idx="295">
                  <c:v>14030</c:v>
                </c:pt>
                <c:pt idx="296">
                  <c:v>14045</c:v>
                </c:pt>
                <c:pt idx="297">
                  <c:v>14070</c:v>
                </c:pt>
                <c:pt idx="298">
                  <c:v>14115</c:v>
                </c:pt>
                <c:pt idx="299">
                  <c:v>14152</c:v>
                </c:pt>
                <c:pt idx="300">
                  <c:v>14197</c:v>
                </c:pt>
                <c:pt idx="301">
                  <c:v>14229</c:v>
                </c:pt>
                <c:pt idx="302">
                  <c:v>14264</c:v>
                </c:pt>
                <c:pt idx="303">
                  <c:v>14285</c:v>
                </c:pt>
                <c:pt idx="304">
                  <c:v>14318</c:v>
                </c:pt>
                <c:pt idx="305">
                  <c:v>14343</c:v>
                </c:pt>
                <c:pt idx="306">
                  <c:v>14371</c:v>
                </c:pt>
                <c:pt idx="307">
                  <c:v>14387</c:v>
                </c:pt>
                <c:pt idx="308">
                  <c:v>14389</c:v>
                </c:pt>
                <c:pt idx="309">
                  <c:v>14390</c:v>
                </c:pt>
                <c:pt idx="310">
                  <c:v>14393</c:v>
                </c:pt>
                <c:pt idx="311">
                  <c:v>14398</c:v>
                </c:pt>
                <c:pt idx="312">
                  <c:v>14397</c:v>
                </c:pt>
                <c:pt idx="313">
                  <c:v>14403</c:v>
                </c:pt>
                <c:pt idx="314">
                  <c:v>14404</c:v>
                </c:pt>
                <c:pt idx="315">
                  <c:v>14408</c:v>
                </c:pt>
                <c:pt idx="316">
                  <c:v>14415</c:v>
                </c:pt>
                <c:pt idx="317">
                  <c:v>14424</c:v>
                </c:pt>
                <c:pt idx="318">
                  <c:v>14424</c:v>
                </c:pt>
                <c:pt idx="319">
                  <c:v>14428</c:v>
                </c:pt>
                <c:pt idx="320">
                  <c:v>14428</c:v>
                </c:pt>
                <c:pt idx="321">
                  <c:v>14420</c:v>
                </c:pt>
                <c:pt idx="322">
                  <c:v>14422</c:v>
                </c:pt>
                <c:pt idx="323">
                  <c:v>14425</c:v>
                </c:pt>
                <c:pt idx="324">
                  <c:v>14423</c:v>
                </c:pt>
                <c:pt idx="325">
                  <c:v>14429</c:v>
                </c:pt>
                <c:pt idx="326">
                  <c:v>14447</c:v>
                </c:pt>
                <c:pt idx="327">
                  <c:v>14453</c:v>
                </c:pt>
                <c:pt idx="328">
                  <c:v>14465</c:v>
                </c:pt>
                <c:pt idx="329">
                  <c:v>14488</c:v>
                </c:pt>
                <c:pt idx="330">
                  <c:v>14525</c:v>
                </c:pt>
                <c:pt idx="331">
                  <c:v>14556</c:v>
                </c:pt>
                <c:pt idx="332">
                  <c:v>14584</c:v>
                </c:pt>
                <c:pt idx="333">
                  <c:v>14615</c:v>
                </c:pt>
                <c:pt idx="334">
                  <c:v>14636</c:v>
                </c:pt>
                <c:pt idx="335">
                  <c:v>14683</c:v>
                </c:pt>
                <c:pt idx="336">
                  <c:v>14723</c:v>
                </c:pt>
                <c:pt idx="337">
                  <c:v>14774</c:v>
                </c:pt>
                <c:pt idx="338">
                  <c:v>14821</c:v>
                </c:pt>
                <c:pt idx="339">
                  <c:v>14970</c:v>
                </c:pt>
                <c:pt idx="340">
                  <c:v>15221</c:v>
                </c:pt>
                <c:pt idx="341">
                  <c:v>15280</c:v>
                </c:pt>
                <c:pt idx="342">
                  <c:v>15301</c:v>
                </c:pt>
                <c:pt idx="343">
                  <c:v>15362</c:v>
                </c:pt>
                <c:pt idx="344">
                  <c:v>15413</c:v>
                </c:pt>
                <c:pt idx="345">
                  <c:v>15475</c:v>
                </c:pt>
                <c:pt idx="346">
                  <c:v>15513</c:v>
                </c:pt>
                <c:pt idx="347">
                  <c:v>15544</c:v>
                </c:pt>
                <c:pt idx="348">
                  <c:v>15577</c:v>
                </c:pt>
                <c:pt idx="349">
                  <c:v>15591</c:v>
                </c:pt>
                <c:pt idx="350">
                  <c:v>15630</c:v>
                </c:pt>
                <c:pt idx="351">
                  <c:v>15654</c:v>
                </c:pt>
                <c:pt idx="352">
                  <c:v>15694</c:v>
                </c:pt>
                <c:pt idx="353">
                  <c:v>15742</c:v>
                </c:pt>
                <c:pt idx="354">
                  <c:v>15805</c:v>
                </c:pt>
                <c:pt idx="355">
                  <c:v>15847</c:v>
                </c:pt>
                <c:pt idx="356">
                  <c:v>15872</c:v>
                </c:pt>
                <c:pt idx="357">
                  <c:v>15906</c:v>
                </c:pt>
                <c:pt idx="358">
                  <c:v>15937</c:v>
                </c:pt>
                <c:pt idx="359">
                  <c:v>15967</c:v>
                </c:pt>
                <c:pt idx="360">
                  <c:v>15990</c:v>
                </c:pt>
                <c:pt idx="361">
                  <c:v>16016</c:v>
                </c:pt>
                <c:pt idx="362">
                  <c:v>16036</c:v>
                </c:pt>
                <c:pt idx="363">
                  <c:v>16059</c:v>
                </c:pt>
                <c:pt idx="364">
                  <c:v>16075</c:v>
                </c:pt>
                <c:pt idx="365">
                  <c:v>16082</c:v>
                </c:pt>
                <c:pt idx="366">
                  <c:v>16080</c:v>
                </c:pt>
                <c:pt idx="367">
                  <c:v>16081</c:v>
                </c:pt>
                <c:pt idx="368">
                  <c:v>16080</c:v>
                </c:pt>
                <c:pt idx="369">
                  <c:v>16082</c:v>
                </c:pt>
                <c:pt idx="370">
                  <c:v>16085</c:v>
                </c:pt>
                <c:pt idx="371">
                  <c:v>16084</c:v>
                </c:pt>
                <c:pt idx="372">
                  <c:v>16082</c:v>
                </c:pt>
                <c:pt idx="373">
                  <c:v>16080</c:v>
                </c:pt>
                <c:pt idx="374">
                  <c:v>16086</c:v>
                </c:pt>
                <c:pt idx="375">
                  <c:v>16099</c:v>
                </c:pt>
                <c:pt idx="376">
                  <c:v>16107</c:v>
                </c:pt>
                <c:pt idx="377">
                  <c:v>16121</c:v>
                </c:pt>
                <c:pt idx="378">
                  <c:v>16128</c:v>
                </c:pt>
                <c:pt idx="379">
                  <c:v>16133</c:v>
                </c:pt>
                <c:pt idx="380">
                  <c:v>16137</c:v>
                </c:pt>
                <c:pt idx="381">
                  <c:v>16135</c:v>
                </c:pt>
                <c:pt idx="382">
                  <c:v>16146</c:v>
                </c:pt>
                <c:pt idx="383">
                  <c:v>16156</c:v>
                </c:pt>
                <c:pt idx="384">
                  <c:v>16161</c:v>
                </c:pt>
                <c:pt idx="385">
                  <c:v>16169</c:v>
                </c:pt>
                <c:pt idx="386">
                  <c:v>16173</c:v>
                </c:pt>
                <c:pt idx="387">
                  <c:v>16176</c:v>
                </c:pt>
                <c:pt idx="388">
                  <c:v>16177</c:v>
                </c:pt>
                <c:pt idx="389">
                  <c:v>16180</c:v>
                </c:pt>
                <c:pt idx="390">
                  <c:v>16181</c:v>
                </c:pt>
                <c:pt idx="391">
                  <c:v>16190</c:v>
                </c:pt>
                <c:pt idx="392">
                  <c:v>16195</c:v>
                </c:pt>
                <c:pt idx="393">
                  <c:v>16202</c:v>
                </c:pt>
                <c:pt idx="394">
                  <c:v>16195</c:v>
                </c:pt>
                <c:pt idx="395">
                  <c:v>16202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12-4D27-8783-AAE0D293D1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289016"/>
        <c:axId val="169113464"/>
      </c:lineChart>
      <c:dateAx>
        <c:axId val="275289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113464"/>
        <c:crosses val="autoZero"/>
        <c:auto val="1"/>
        <c:lblOffset val="100"/>
        <c:baseTimeUnit val="days"/>
      </c:dateAx>
      <c:valAx>
        <c:axId val="16911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8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44104-7578-467C-A550-875A08751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064FB9-90E6-47CA-B4E3-BAFE1D0F4F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48381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B39CD-2495-4F08-988B-594A7B4E48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CBA96-ACDB-4795-ABED-1AF931547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4887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Cities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Cities</dc:title>
  <dc:creator>Administrator</dc:creator>
  <cp:lastModifiedBy>Administrator</cp:lastModifiedBy>
  <cp:revision>1</cp:revision>
  <dcterms:created xsi:type="dcterms:W3CDTF">2018-08-01T13:23:07Z</dcterms:created>
  <dcterms:modified xsi:type="dcterms:W3CDTF">2018-08-01T13:23:12Z</dcterms:modified>
</cp:coreProperties>
</file>