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EB5C-FF5F-470A-9E74-F67C06095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21AF4-F6DB-4CE4-9935-C32D9B530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199943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1C18B-4899-48AB-938E-01163B13B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E6598-DA38-4274-89E8-EC14A617F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405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90664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125196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7977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842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697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2341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26076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406425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45054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62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5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0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9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6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3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wsprbysylviesaliba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8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00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79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294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E9FA-1609-4C10-A3AF-4B619A53B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68638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DC35-B7F2-44F0-AC75-EBB65904C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2544D-B900-4611-BAA9-B1A2F0229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804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24753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9661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8847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4661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9641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50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- 2018-07-31 10:05:58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#PerseeParis collection exclusively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8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- 2018-07-31 09:13:23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Feeling the summer vibe with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4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- 2018-07-30 12:20:53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NEWSFLASH! Seafolly swimwear is at 50% off at #SecretSenses! SHOP 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44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- 2018-07-30 10:12:27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Hot #sale for a hot summer! 50% off #Seafolly swimwear at #ZaharLingerie!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83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- 2018-07-30 09:46:56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would you wear?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- 2018-07-30 09:45:38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turquoise! #Griff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6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- 2018-07-30 09:11:30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Orange and bergamot are the main ingredients of #Culti's Aramara scent.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6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- 2018-07-30 08:59:48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sale is not over yet! 50% OFF discount happening now at #ZaharKids!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4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- 2018-07-30 08:57:45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Benefit from our 50% OFF discount happening on EVERYTHING at #KidsaroundLebanon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49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23160-ECFD-4759-A739-1358FFFDC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5173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E9DC5-68F5-4180-B415-AAA7C1D57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428A3-D2E0-483E-9534-8F9E6AFB5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675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171195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990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0016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2268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952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20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- 2018-07-30 08:54:22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wedding season! Are you ready for your special night? Surprise him with the best from #Lisecharmel now on sale!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88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- 2018-07-30 08:46:53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Benefit from a 50%OFF discount on our summer collection! 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- 2018-07-30 08:42:58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 vibes at #MOALebanon! Shop now and benefit from a 50%OFF on our summer collection!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4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- 2018-07-27 09:10:14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SMILE! It's FRIDAY! #AtelierPaulin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5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- 2018-07-27 08:45:26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Weekend jewelry on! #DinaJ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1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- 2018-07-27 08:38:46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50% Off on Summer Collection at #SecretSenses starting today! Don't miss 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6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- 2018-07-27 08:38:09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50% Off on Summer Collection at #ZaharLingerie starting today! Don't miss 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2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- 2018-07-26 07:55:56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simple everyday ones from #5Octobre,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92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- 2018-07-26 07:23:00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Benefit from 50% off discount on ALL Spring/Summer collection at all #MOALebanon 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65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E204D-78E3-4F48-A4D2-9ED56CEE6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21141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1D48-6E18-4A28-A979-6C95FD84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01C4A-52EC-45CF-973E-175284DF2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09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81321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0307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3741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7662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5234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6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- 2018-07-26 07:20:44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Getting ready for a #Thursday night out with these babies from #ElenaKougianou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1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- 2018-07-25 12:34:46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Benefit from 50% off discount on ALL Spring/Summer collection at all #MOALebanon 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4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- 2018-07-25 10:01:11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love with these earrings from #Griff! Get yours now at #WSPR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7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- 2018-07-25 09:42:27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Express yourself with #Jewelry!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51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- 2018-07-25 08:24:37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like a golden heart to get you through the day! #mrstjewels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91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- 2018-07-25 08:03:11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Mountain: The cosy atmosphere of a mountain chalet, with the warm logs in the fireplace giving off their delicate, slightly balsamic, almost oriental aroma.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4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- 2018-07-24 16:39:50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From 50% to 60% on all ready to wear at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60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6E7DC-A436-42F0-AFE8-E3E1A3C10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721491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405</Words>
  <Application>Microsoft Office PowerPoint</Application>
  <PresentationFormat>On-screen Show (4:3)</PresentationFormat>
  <Paragraphs>240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Dashboard</vt:lpstr>
      <vt:lpstr>Instagram Key Metrics Table | Pearl Brands</vt:lpstr>
      <vt:lpstr>Instagram Posts Table | Pearl Brands - 1 of 3</vt:lpstr>
      <vt:lpstr>Instagram Posts Table | Pearl Brands - 2 of 3</vt:lpstr>
      <vt:lpstr>Instagram Posts Table | Pearl Brands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2018-08-01T08:55:07Z</dcterms:created>
  <dcterms:modified xsi:type="dcterms:W3CDTF">2018-08-01T08:55:24Z</dcterms:modified>
</cp:coreProperties>
</file>