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37-4207-AF0D-C5F7DB4CF4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37-4207-AF0D-C5F7DB4CF4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2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37-4207-AF0D-C5F7DB4CF4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D37-4207-AF0D-C5F7DB4CF44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0</c:v>
                </c:pt>
                <c:pt idx="26">
                  <c:v>4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D37-4207-AF0D-C5F7DB4CF44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D37-4207-AF0D-C5F7DB4CF44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D37-4207-AF0D-C5F7DB4CF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8761944"/>
        <c:axId val="448764240"/>
      </c:lineChart>
      <c:dateAx>
        <c:axId val="448761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764240"/>
        <c:crosses val="autoZero"/>
        <c:auto val="1"/>
        <c:lblOffset val="100"/>
        <c:baseTimeUnit val="days"/>
      </c:dateAx>
      <c:valAx>
        <c:axId val="44876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76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EEEAC-5045-493E-AD8F-E0E3ED9713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PB Facebook Dashboard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B756BF-C49F-4ECF-A36C-47484FB79D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2409021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F328C-E3A1-4681-B760-0F32E8EE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9C53CA-035C-47B9-9C43-50C84B833E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6070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2258198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23134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93090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894881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09813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89285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04444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98533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595812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49732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3938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73064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924025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03554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28744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236810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181949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931221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69648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20505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48699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24155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954302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67837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2844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33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54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579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02E2C-FDFB-4813-9162-407A22DA0E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509769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D90DD-80AC-4D6A-9E04-46AB86361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B8E68C-CB67-4ECB-A693-340431082B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7292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3496307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52292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348197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916712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47303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76647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73866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87731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0596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2975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306448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44690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65210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360447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558481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123545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151811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200739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23643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06416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90532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33502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295304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785564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5412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810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932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993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1C188D-01F1-4C94-9783-2C45580B1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651668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6D0CF-D705-4E92-9509-9C33FBED9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8C00FE-029D-45A8-B409-815EF29ECA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8059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7422632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221713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86921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60852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91426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75434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214135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97263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737739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00799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30751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60214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93130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16255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91176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43762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47395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23320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89282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14658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7148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30696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88868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71257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8743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489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23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813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A807D-E637-4DD0-828A-7996C8771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940000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F723D-D8A0-40CE-A9AB-AABA85265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81B994-B60E-4D4E-AA39-A3053377ED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1004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0890717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91833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14281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2704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724544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701476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463086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92983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509100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07807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415202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913154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81123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7069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44711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91876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01300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4648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8372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46936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6594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84813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69120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38408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5566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65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359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EB9EA-3057-4471-9454-2BA05A47E1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624898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EAC89-31F8-4D2F-A0A8-B503C85CD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Pearl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37A805-C994-45DD-9F7A-2E4147D18C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4691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702586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6919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1136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5047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9677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148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2124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5156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66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137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46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652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09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225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86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474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63C86-E148-4163-9253-486559801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971755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7F6DA-F9A4-4239-B196-913A84374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D83A25-5545-4DB1-9F0F-E007F7A49E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1904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82A2E5-BD3A-4947-8099-00FE556A69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2BE3B-D8A2-42AE-8FC6-AEAAAC621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1373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536</Words>
  <Application>Microsoft Office PowerPoint</Application>
  <PresentationFormat>On-screen Show (4:3)</PresentationFormat>
  <Paragraphs>354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PB Facebook Dashboard </vt:lpstr>
      <vt:lpstr>Facebook Key Metrics Table | Pearl Brands - 1 of 4</vt:lpstr>
      <vt:lpstr>Facebook Key Metrics Table | Pearl Brands - 2 of 4</vt:lpstr>
      <vt:lpstr>Facebook Key Metrics Table | Pearl Brands - 3 of 4</vt:lpstr>
      <vt:lpstr>Facebook Key Metrics Table | Pearl Brands - 4 of 4</vt:lpstr>
      <vt:lpstr>Facebook Fans Table | Pearl Brands</vt:lpstr>
      <vt:lpstr>Facebook Own Posts | Pearl Brands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PB Facebook Dashboard </dc:title>
  <dc:creator>Administrator</dc:creator>
  <cp:lastModifiedBy>Administrator</cp:lastModifiedBy>
  <cp:revision>1</cp:revision>
  <dcterms:created xsi:type="dcterms:W3CDTF">2018-08-01T08:33:19Z</dcterms:created>
  <dcterms:modified xsi:type="dcterms:W3CDTF">2018-08-01T08:33:43Z</dcterms:modified>
</cp:coreProperties>
</file>