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CITIES design and lifestyle store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C4-4337-A925-1220F23B1F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CITIES design and lifestyle store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C4-4337-A925-1220F23B1F4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CITIES design and lifestyle store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EC4-4337-A925-1220F23B1F4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CITIES design and lifestyle store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EC4-4337-A925-1220F23B1F4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CITIES design and lifestyle store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EC4-4337-A925-1220F23B1F4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CITIES design and lifestyle store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EC4-4337-A925-1220F23B1F4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CITIES design and lifestyle store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EC4-4337-A925-1220F23B1F4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CITIES design and lifestyle store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EC4-4337-A925-1220F23B1F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6028656"/>
        <c:axId val="176029640"/>
      </c:barChart>
      <c:catAx>
        <c:axId val="176028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029640"/>
        <c:crosses val="autoZero"/>
        <c:auto val="1"/>
        <c:lblAlgn val="ctr"/>
        <c:lblOffset val="100"/>
        <c:noMultiLvlLbl val="0"/>
      </c:catAx>
      <c:valAx>
        <c:axId val="176029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028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 design and lifestyle store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2.4448383350650998E-2</c:v>
                </c:pt>
                <c:pt idx="1">
                  <c:v>6.1109753116597E-3</c:v>
                </c:pt>
                <c:pt idx="2">
                  <c:v>1.5271838729383E-2</c:v>
                </c:pt>
                <c:pt idx="3">
                  <c:v>0.71649568474189995</c:v>
                </c:pt>
                <c:pt idx="4">
                  <c:v>1.2209266833527001E-2</c:v>
                </c:pt>
                <c:pt idx="5">
                  <c:v>0</c:v>
                </c:pt>
                <c:pt idx="6">
                  <c:v>1.8297145645279001E-2</c:v>
                </c:pt>
                <c:pt idx="7">
                  <c:v>2.4385783088459002E-2</c:v>
                </c:pt>
                <c:pt idx="8">
                  <c:v>1.8283764017551999E-2</c:v>
                </c:pt>
                <c:pt idx="9">
                  <c:v>1.522811719559E-2</c:v>
                </c:pt>
                <c:pt idx="10">
                  <c:v>2.1308980213089999E-2</c:v>
                </c:pt>
                <c:pt idx="11">
                  <c:v>1.2173595471421999E-2</c:v>
                </c:pt>
                <c:pt idx="12">
                  <c:v>1.2169891687964E-2</c:v>
                </c:pt>
                <c:pt idx="13">
                  <c:v>1.5208662854362001E-2</c:v>
                </c:pt>
                <c:pt idx="14">
                  <c:v>1.8245955479869E-2</c:v>
                </c:pt>
                <c:pt idx="15">
                  <c:v>2.1281770643318002E-2</c:v>
                </c:pt>
                <c:pt idx="16">
                  <c:v>1.2158054711245999E-2</c:v>
                </c:pt>
                <c:pt idx="17">
                  <c:v>2.2288412051951999E-2</c:v>
                </c:pt>
                <c:pt idx="18">
                  <c:v>1.6207783788163999E-2</c:v>
                </c:pt>
                <c:pt idx="19">
                  <c:v>1.6197938812286001E-2</c:v>
                </c:pt>
                <c:pt idx="20">
                  <c:v>1.4568410829185001E-2</c:v>
                </c:pt>
                <c:pt idx="21">
                  <c:v>2.4263011039670001E-2</c:v>
                </c:pt>
                <c:pt idx="22">
                  <c:v>1.515518913676E-2</c:v>
                </c:pt>
                <c:pt idx="23">
                  <c:v>1.8175209014903999E-2</c:v>
                </c:pt>
                <c:pt idx="24">
                  <c:v>0</c:v>
                </c:pt>
                <c:pt idx="25">
                  <c:v>2.1183876044062001E-2</c:v>
                </c:pt>
                <c:pt idx="26">
                  <c:v>1.2101409814243E-2</c:v>
                </c:pt>
                <c:pt idx="27">
                  <c:v>1.8141138054061E-2</c:v>
                </c:pt>
                <c:pt idx="28">
                  <c:v>1.8132366273799001E-2</c:v>
                </c:pt>
                <c:pt idx="29">
                  <c:v>2.7188689505166001E-2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B0-497F-9FC2-5C5F8F89E7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6024720"/>
        <c:axId val="176025048"/>
      </c:lineChart>
      <c:dateAx>
        <c:axId val="176024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025048"/>
        <c:crosses val="autoZero"/>
        <c:auto val="1"/>
        <c:lblOffset val="100"/>
        <c:baseTimeUnit val="days"/>
      </c:dateAx>
      <c:valAx>
        <c:axId val="176025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024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 design and lifestyle store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4.8562567569826E-2</c:v>
                </c:pt>
                <c:pt idx="1">
                  <c:v>0.17704517704518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8C-4DF9-BC4B-9705E694E1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8486312"/>
        <c:axId val="368489920"/>
      </c:barChart>
      <c:catAx>
        <c:axId val="368486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489920"/>
        <c:crosses val="autoZero"/>
        <c:auto val="1"/>
        <c:lblAlgn val="ctr"/>
        <c:lblOffset val="100"/>
        <c:noMultiLvlLbl val="0"/>
      </c:catAx>
      <c:valAx>
        <c:axId val="368489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486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 design and lifestyle store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</c:v>
                </c:pt>
                <c:pt idx="1">
                  <c:v>1</c:v>
                </c:pt>
                <c:pt idx="2">
                  <c:v>2</c:v>
                </c:pt>
                <c:pt idx="3">
                  <c:v>117</c:v>
                </c:pt>
                <c:pt idx="4">
                  <c:v>2</c:v>
                </c:pt>
                <c:pt idx="5">
                  <c:v>0</c:v>
                </c:pt>
                <c:pt idx="6">
                  <c:v>3</c:v>
                </c:pt>
                <c:pt idx="7">
                  <c:v>4</c:v>
                </c:pt>
                <c:pt idx="8">
                  <c:v>3</c:v>
                </c:pt>
                <c:pt idx="9">
                  <c:v>2</c:v>
                </c:pt>
                <c:pt idx="10">
                  <c:v>3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3</c:v>
                </c:pt>
                <c:pt idx="15">
                  <c:v>3</c:v>
                </c:pt>
                <c:pt idx="16">
                  <c:v>2</c:v>
                </c:pt>
                <c:pt idx="17">
                  <c:v>3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4</c:v>
                </c:pt>
                <c:pt idx="22">
                  <c:v>2</c:v>
                </c:pt>
                <c:pt idx="23">
                  <c:v>3</c:v>
                </c:pt>
                <c:pt idx="24">
                  <c:v>0</c:v>
                </c:pt>
                <c:pt idx="25">
                  <c:v>3</c:v>
                </c:pt>
                <c:pt idx="26">
                  <c:v>2</c:v>
                </c:pt>
                <c:pt idx="27">
                  <c:v>3</c:v>
                </c:pt>
                <c:pt idx="28">
                  <c:v>3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15-448E-968C-568801CE6C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487296"/>
        <c:axId val="368492216"/>
      </c:lineChart>
      <c:dateAx>
        <c:axId val="368487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492216"/>
        <c:crosses val="autoZero"/>
        <c:auto val="1"/>
        <c:lblOffset val="100"/>
        <c:baseTimeUnit val="days"/>
      </c:dateAx>
      <c:valAx>
        <c:axId val="368492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487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 design and lifestyle store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6F-47DA-B898-6D187A76CE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496480"/>
        <c:axId val="368494184"/>
      </c:lineChart>
      <c:dateAx>
        <c:axId val="368496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494184"/>
        <c:crosses val="autoZero"/>
        <c:auto val="1"/>
        <c:lblOffset val="100"/>
        <c:baseTimeUnit val="days"/>
      </c:dateAx>
      <c:valAx>
        <c:axId val="368494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496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 design and lifestyle store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CC-40D2-A281-7F1F11D40B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492544"/>
        <c:axId val="368497792"/>
      </c:lineChart>
      <c:dateAx>
        <c:axId val="368492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497792"/>
        <c:crosses val="autoZero"/>
        <c:auto val="1"/>
        <c:lblOffset val="100"/>
        <c:baseTimeUnit val="days"/>
      </c:dateAx>
      <c:valAx>
        <c:axId val="368497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492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 design and lifestyle store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10184</c:v>
                </c:pt>
                <c:pt idx="1">
                  <c:v>11834</c:v>
                </c:pt>
                <c:pt idx="2">
                  <c:v>11428</c:v>
                </c:pt>
                <c:pt idx="3">
                  <c:v>15050</c:v>
                </c:pt>
                <c:pt idx="4">
                  <c:v>13183</c:v>
                </c:pt>
                <c:pt idx="5">
                  <c:v>16881</c:v>
                </c:pt>
                <c:pt idx="6">
                  <c:v>16354</c:v>
                </c:pt>
                <c:pt idx="7">
                  <c:v>18137</c:v>
                </c:pt>
                <c:pt idx="8">
                  <c:v>18745</c:v>
                </c:pt>
                <c:pt idx="9">
                  <c:v>19571</c:v>
                </c:pt>
                <c:pt idx="10">
                  <c:v>14105</c:v>
                </c:pt>
                <c:pt idx="11">
                  <c:v>13879</c:v>
                </c:pt>
                <c:pt idx="12">
                  <c:v>12414</c:v>
                </c:pt>
                <c:pt idx="13">
                  <c:v>15017</c:v>
                </c:pt>
                <c:pt idx="14">
                  <c:v>14642</c:v>
                </c:pt>
                <c:pt idx="15">
                  <c:v>14339</c:v>
                </c:pt>
                <c:pt idx="16">
                  <c:v>19429</c:v>
                </c:pt>
                <c:pt idx="17">
                  <c:v>10852</c:v>
                </c:pt>
                <c:pt idx="18">
                  <c:v>21389</c:v>
                </c:pt>
                <c:pt idx="19">
                  <c:v>18191</c:v>
                </c:pt>
                <c:pt idx="20">
                  <c:v>22169</c:v>
                </c:pt>
                <c:pt idx="21">
                  <c:v>20923</c:v>
                </c:pt>
                <c:pt idx="22">
                  <c:v>23124</c:v>
                </c:pt>
                <c:pt idx="23">
                  <c:v>24192</c:v>
                </c:pt>
                <c:pt idx="24">
                  <c:v>20559</c:v>
                </c:pt>
                <c:pt idx="25">
                  <c:v>23211</c:v>
                </c:pt>
                <c:pt idx="26">
                  <c:v>21573</c:v>
                </c:pt>
                <c:pt idx="27">
                  <c:v>20270</c:v>
                </c:pt>
                <c:pt idx="28">
                  <c:v>24104</c:v>
                </c:pt>
                <c:pt idx="29">
                  <c:v>19632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17-4B8A-B264-4C8B1234B4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494512"/>
        <c:axId val="368494840"/>
      </c:lineChart>
      <c:dateAx>
        <c:axId val="368494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494840"/>
        <c:crosses val="autoZero"/>
        <c:auto val="1"/>
        <c:lblOffset val="100"/>
        <c:baseTimeUnit val="days"/>
      </c:dateAx>
      <c:valAx>
        <c:axId val="368494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494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 design and lifestyle store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208</c:v>
                </c:pt>
                <c:pt idx="1">
                  <c:v>191</c:v>
                </c:pt>
                <c:pt idx="2">
                  <c:v>186</c:v>
                </c:pt>
                <c:pt idx="3">
                  <c:v>385</c:v>
                </c:pt>
                <c:pt idx="4">
                  <c:v>329</c:v>
                </c:pt>
                <c:pt idx="5">
                  <c:v>354</c:v>
                </c:pt>
                <c:pt idx="6">
                  <c:v>415</c:v>
                </c:pt>
                <c:pt idx="7">
                  <c:v>403</c:v>
                </c:pt>
                <c:pt idx="8">
                  <c:v>465</c:v>
                </c:pt>
                <c:pt idx="9">
                  <c:v>457</c:v>
                </c:pt>
                <c:pt idx="10">
                  <c:v>380</c:v>
                </c:pt>
                <c:pt idx="11">
                  <c:v>305</c:v>
                </c:pt>
                <c:pt idx="12">
                  <c:v>308</c:v>
                </c:pt>
                <c:pt idx="13">
                  <c:v>303</c:v>
                </c:pt>
                <c:pt idx="14">
                  <c:v>290</c:v>
                </c:pt>
                <c:pt idx="15">
                  <c:v>309</c:v>
                </c:pt>
                <c:pt idx="16">
                  <c:v>306</c:v>
                </c:pt>
                <c:pt idx="17">
                  <c:v>128</c:v>
                </c:pt>
                <c:pt idx="18">
                  <c:v>687</c:v>
                </c:pt>
                <c:pt idx="19">
                  <c:v>521</c:v>
                </c:pt>
                <c:pt idx="20">
                  <c:v>600</c:v>
                </c:pt>
                <c:pt idx="21">
                  <c:v>624</c:v>
                </c:pt>
                <c:pt idx="22">
                  <c:v>563</c:v>
                </c:pt>
                <c:pt idx="23">
                  <c:v>530</c:v>
                </c:pt>
                <c:pt idx="24">
                  <c:v>450</c:v>
                </c:pt>
                <c:pt idx="25">
                  <c:v>504</c:v>
                </c:pt>
                <c:pt idx="26">
                  <c:v>456</c:v>
                </c:pt>
                <c:pt idx="27">
                  <c:v>424</c:v>
                </c:pt>
                <c:pt idx="28">
                  <c:v>500</c:v>
                </c:pt>
                <c:pt idx="29">
                  <c:v>401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4C-4A0E-AA4A-F40E009334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6031280"/>
        <c:axId val="283490120"/>
      </c:lineChart>
      <c:dateAx>
        <c:axId val="176031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490120"/>
        <c:crosses val="autoZero"/>
        <c:auto val="1"/>
        <c:lblOffset val="100"/>
        <c:baseTimeUnit val="days"/>
      </c:dateAx>
      <c:valAx>
        <c:axId val="283490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031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 design and lifestyle store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77-48F6-81C8-42F8CF6A71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1689352"/>
        <c:axId val="411689680"/>
      </c:lineChart>
      <c:dateAx>
        <c:axId val="411689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689680"/>
        <c:crosses val="autoZero"/>
        <c:auto val="1"/>
        <c:lblOffset val="100"/>
        <c:baseTimeUnit val="days"/>
      </c:dateAx>
      <c:valAx>
        <c:axId val="411689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689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 design and lifestyle store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D0-4F34-BA42-8292FD5843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1687384"/>
        <c:axId val="411690664"/>
      </c:lineChart>
      <c:dateAx>
        <c:axId val="411687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690664"/>
        <c:crosses val="autoZero"/>
        <c:auto val="1"/>
        <c:lblOffset val="100"/>
        <c:baseTimeUnit val="days"/>
      </c:dateAx>
      <c:valAx>
        <c:axId val="411690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687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24D58-51F1-4206-932A-305B74DFEC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CITIES Facebook Dashboard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F9F36F-D637-4D8C-AF94-436DD2504E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Bridge Capital Holding</a:t>
            </a:r>
          </a:p>
        </p:txBody>
      </p:sp>
    </p:spTree>
    <p:extLst>
      <p:ext uri="{BB962C8B-B14F-4D97-AF65-F5344CB8AC3E}">
        <p14:creationId xmlns:p14="http://schemas.microsoft.com/office/powerpoint/2010/main" val="269196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78237-1DC5-49DE-B2E8-FAA1878D1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Cities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CC2F04-3A30-49EC-8E11-CCEE6E0BE3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89804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298199942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2392112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6191878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7611840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38103829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39521684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8067033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117338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5384669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8168324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542075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5237373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2955597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5992522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0174319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0325999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6194334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9927663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3494689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1131394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523079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7460115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0526248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6670894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7324101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7838751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5274109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022964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265667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8902666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457862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995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CITIES design and lifestyle store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10937.035714286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606451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1199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162825-A2A8-4DB6-96CA-2E5500C1E0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53129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4C25B-62C6-4668-AFAE-A9BD7D00E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Cities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CAD632-E168-45F9-B6CE-5EFFB18BB9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88565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351553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082736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671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2631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9501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68108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0871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2177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654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CITIES design and lifestyle store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3505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B82149-E630-40B9-A1FC-29AAEC2013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495135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F2312-C9CA-4892-B50B-F45AA676F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Cities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36FF6A-56F3-4277-AE63-F51D47F99D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15757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4F64A8-925D-4360-BA7C-F36000E96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913498-AB27-4B82-9A54-F37140638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198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8F694-E986-4CDC-B8F0-96E6163C0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Cities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671E3E-F4ED-4BDC-84AC-DDE927F243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60914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742CA-BCC2-4BFC-B126-117CD698D1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764F78-C300-413D-BD97-97549EFD2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547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CD30A-B6F2-476B-86C0-EE420BF02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Cities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6CEC2E-2986-4FD0-A4EA-45EF315052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46887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262775-7257-4D43-A976-8AEB43415F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FB235B-B708-47E7-B0E3-08A36CC89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348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45A9B-20DD-4EF7-8D57-A83B76BB3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Cities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ACB675-077F-468D-ADEF-3EE76B2754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15901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F4821-71E9-4D36-BA32-E51392BF76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58B1C0-65CD-443F-9FDA-8120C1CAA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396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3DC36-DC4F-4CB4-BB48-1DEE08A5E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 | Cities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2FE0FA-888C-4488-A30E-86F02525EC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8017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77878C-98F2-4704-974C-50FDC0A86B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C20031-BAE6-4419-B919-9C99F7F51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015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56401-0251-4C17-AEF5-A5C90518B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 | Cities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712546-D290-4249-9D5B-49D2CF6B83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42319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D55555-97E4-4CEC-985F-77DC98872C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8A869F-6FAE-4840-9AC5-538524476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159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8A231-D798-4DE2-9584-754738576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Cities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060FE8-4057-434A-828F-A02DB1469A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86219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E28BA6-E3D7-47BA-9F5E-81ED312FD6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BCDF63-6B29-42C4-AD14-D164451EE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600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B6F30-C023-40A8-A250-0ED81BF4F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Cities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9F0ABD-F1C9-4101-B735-40629C4E20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74002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31BB32-0C3F-4494-A45C-6391B88585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2648E2-04DC-42FD-A3B1-A95691754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724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11AE0-285B-463B-B6CF-2F4619CC7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Hide Clicks | Cities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70330F-6EA2-4DDF-B7DB-BF6299F0A2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76328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CE9DFC-E57B-4E59-B480-920EF2C1A7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0AE3CD-1988-4112-B6A8-7AFFAF750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6586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898EE-EED6-451F-98D9-0A443B9BB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Hide All Clicks | Cities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C21515-3E66-4D5C-AC3C-A3D18843FD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32366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64F8D8-F340-4C7D-9D78-7731AB1214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A6EA3B-CD41-4ED0-890E-82C9C8153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1920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204B8-648F-4553-B620-C8278A05B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Cities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02B10B-0C21-4F18-AD01-8443C311C8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86326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8500766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030274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15120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55995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0505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9796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7297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23627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5863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9215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70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5843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28868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003081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326464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3298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67036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3743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805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- 2018-06-30 06:00:02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Add elegance to your candle display with #GeorgJensen! Shown here, the Cobra candleholder shares a voluptuous, curving design reminiscent of the creature it’s named for. Find Cobra now at #CitiesDubai!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498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- 2018-06-30 06:00:01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أعرض زهورك مع مزهريات البراعم من "ديس بوتس"، الآن في مدن!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 your own floral display with bud vases from #DesPots at #CitiesRiyadh!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458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F1444A-0640-42AA-B8AC-070507F1C5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1744416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D23F5-8749-44D4-B496-340212EC0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Cities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57AC52-0BCD-4D99-8F1E-03C284C169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83217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236709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594881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365479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716278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98293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1578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148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2698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7083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9368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0486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6776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16014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437434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65913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6414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82881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7613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781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- 2018-06-29 13:47:11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أحصل على اخر صيحات مكبرات الصوت عبر البلوتوث من" ديفوم"! متوفرة ب 7 ألوان مختلفة ويمكن التحكم فيها من خلال تطبيق على هاتفك بالإضافة الى العديد من الوظائف الأخرى، اعثر عليه الآن في مدن!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can’t get enough of the latest in Bluetooth speakers from #Divoom! The Timebox Mini is available in 7 different colors and can be controlled through an app on your phone. In addition to tons of added functions, it also offers a pixel art display. Find it now at #CitiesRiyadh!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4089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42C1A8-543E-4D79-8599-E969274376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9258246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B0094-16A1-402B-9B8B-025DCC496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Cities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76F607-7771-4E28-93F8-AF339A0681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71433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0520061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966847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201914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04346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3565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6613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48303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1414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0204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9497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6087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3119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84528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001261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14142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7513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33674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47624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257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- 2018-06-29 13:41:55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It's all in the details! #Huwa's collection of lapel pins, cufflinks, and tie clips are handcrafted using precious and semi-precious materials to offer elegant and timeless pieces that reflect his sophisticated, individual style. Discover the latest from Huwa now at #CitiesDubai!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463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- 2018-06-28 08:49:24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Recreate the past with gorgeously detailed designs from #AuthenticModels! Discover the collection of stylish objects, ornaments, games, and decor now at #CitiesDubai!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9331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767863-D926-4B8C-AAF6-50BA2877F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3823671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53650-64FD-4EE6-94F8-78E4DBF5E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Cities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FDCAA3-0657-46EF-A4AF-D1168C56DB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992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1838645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503714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715923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34895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48008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1276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0793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084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9967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5798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8589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769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12997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043097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85106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5724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8307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71344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04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- 2018-06-28 07:33:36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اضاءات وألوان وروائح وأكثر من ذلك، اعثر على اخر صيحات ديكورات المنزل في مدن الآن!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Lights, color, scents, and more! Find the latest in home décor at #CitiesRiyadh!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754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- 2018-06-27 14:09:04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صنعت شمعة "ميوس" من السيراميك الأنيق، تحتوي على مزيج الصويا والبارافين لحرق نظيف ورائحة أقوى. اكتشف هذا العطر الرائع من "جوناثان ادلر"، الان في مدن!  #مدن #ديكور #كونسبت #ديكور_مودرن #ديكور_عصري #ديكورات_منزلية #ديكور_منزل #الرياض #السعودية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Muse is made from sleek ceramic and houses a candle of soy and paraffin blend for a clean burn and stronger scent. Discover this gorgeous glowing fragrance from #JonathanAdler at #CitiesRiyadh!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3991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92460C-E10E-4B2D-BA70-66818AF8CA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3325482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BE88A-ADFA-4DC0-A5B3-906EBE477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Cities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54A4F3-8549-490E-863E-CF03D6601E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99383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7892444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662849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019005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09519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6866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58070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78987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6311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2404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45455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2957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8270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97176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35079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8047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5288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47971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510733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128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- 2018-06-27 14:07:08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Clutter-free keys! Find your favorite style and color from #Orbitkey, now at #CitiesDubai!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802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- 2018-06-26 07:56:36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Brighten up your cooking routine with #Dutchdeluxes! Discover the selection of colorful leather aprons and accessories now at #CitiesDubai!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7132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EC1361-2E85-4185-B95D-C0C710C269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9129507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2574C-BA18-43E0-BCD8-BAA69672D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Cities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8C5EF7-9A58-40B3-A279-B6CC11D54E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33361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0968759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574423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688196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84466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84831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3168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4489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6907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5777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2127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3250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2932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72795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404774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23612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8590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73309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253992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02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- 2018-06-26 07:41:08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Cafu collection from #GeorgJensen shares the beauty of minimal Scandinavian design! Discover the selection of vases, candleholders, and lamps all sharing characteristic organic shapes in blue glass, stainless steel, and brass. Now at #CitiesDubai!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530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- 2018-06-24 06:00:01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Lux leather and bold colors! Find the latest in functional kitchen fashion from #Dutchdeluxes, now at #CitiesDubai!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8290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567389-FFB6-4226-B71E-08D0CB2943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381391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CB548-AC91-43C9-8CF3-959095C1E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Cities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992F1E-FB46-4829-A055-2193FCB938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28779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7405038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507161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78110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39279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5850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377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7585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41463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7887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5750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2893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1410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91256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410655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32320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2565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77791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720563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64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- 2018-06-24 06:00:01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لقد حصلنا على عالم من الالهام من خلال هذا العرض الذي يتضمن على ابداعات فريدة من نوعها من "بولس بوتن" و "ابيكا".  #مدن #ديكور #كونسبت #ديكور_مودرن #ديكور_عصري #ديكورات_منزلية #ديكور_منزل #الرياض #السعودية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Step into a design wonderland at #CitiesRiyadh! We’ve got a world of inspiration on display, including unique creations from #PolsPotten and #Abhika shown here!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2005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CCAB37-1302-4EAF-9849-B63E829ED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6059384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54A6D-D8A3-4F03-B2DF-381F64A36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Cities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42E602-C21E-4540-8C6C-E7DF697DE8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66852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035708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555078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508033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23443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2888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5944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05165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2672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8214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232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6974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4299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19284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453896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41970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77434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01060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96896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726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- 2018-06-23 06:00:01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Enhance your personal style with the Angui bench from #AYTM! Featuring a pipe-styled, brass plated iron frame and plush cushioning, it’s sure to add a splash of sophistication to your space! Discover it at #CitiesDubai!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741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- 2018-06-23 06:00:00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ادخل الى عالم مدن واكتشف التصاميم والاكسسوارات المنزلية والديكور وأكثر من ذلك من جميع أنحاء العالم. #مدن #ديكور #كونسبت #ديكور_مودرن #ديكور_عصري #ديكورات_منزلية #ديكور_منزل #الرياض #السعودية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Step into the world of #CitiesRiyadh and discover designs, home accessories, décor and more from all around the world!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4776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0BC5CC-1E97-4543-8C9B-79EBD818C5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6070739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9658B-DFAC-45C6-97FC-C2142BF8A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Cities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394043-9577-4A81-A04F-5C1C09531A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903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3825579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835153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234153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47128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8525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491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63805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84060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8861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43243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0002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616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2700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878895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324846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34404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77520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48273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502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- 2018-06-22 09:04:16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Food and glamour intertwine in the most sparkling sweet designs! Find the latest in delicious decor at #CitiesDubai!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335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- 2018-06-22 08:34:19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صنعت اطباق الزيبرا من "جوناثان ادلر" من البورسلان بنقش حمار وحشي جرافيكي، مثاليان لوضعهم في اي مكان، الآن في مدن! #مدن #ديكور #كونسبت #ديكور_مودرن #ديكور_عصري #ديكورات_منزلية #ديكور_منزل #الرياض #السعودية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Enjoy safari chic with Carnaby Zebra stacking dishes from #JonathanAdler! Made of porcelain with a graphic zebra pattern, they’re the perfect pop of style for any spot. Find them now at #CitiesDubai!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3393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BA1B3A-54EA-4232-8768-77F77DED90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3752532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994BE-A6F6-408C-B1E7-6A64ACC6A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Cities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4635AE-5117-45F0-AD05-F6C331CD3A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28378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8656175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540267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822443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87120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7467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1738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9364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2072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9986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80127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2266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2992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86240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676866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90817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6062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19129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88371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432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- 2018-06-21 09:02:45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 can't enough of these shots from @nadinehajjali with #CitiesDubai on display, sharing colorful ceramic fruits from Bull &amp; Stein and fragrant candles from Culti. Be sure to post your own photos of Cities in your space and tag us #CitiesHomes to share your inspiration!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157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- 2018-06-21 09:00:48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 can't enough of these shots from @nadinehajjali with #CitiesDubai on display, sharing colorful ceramic fruits from Bull &amp; Stein and fragrant candles from Culti. Be sure to post your own photos of Cities in your space and tag us #CitiesHomes to share your inspiration!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2103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EFB3D3-20C8-45E8-8CE4-DFB318434D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8582890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BA397-80D6-45C1-80C5-9D37F59EE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Cities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43EA2E-B860-40F4-9213-3255DEF34E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41564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022521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154699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774289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56247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067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99090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6109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36838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1097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1485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8984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908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58423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372354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48558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8795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61644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07424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202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- 2018-06-21 07:10:57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Go ape with new sculptures at #CitiesDubai! Be sure to check out the bronze creations from Russian sculptor Viktor Mikhailov, now on display!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909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- 2018-06-21 07:06:10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Go ape with new sculptures at #CitiesDubai! Be sure to check out the bronze creations from Russian sculptor Viktor Mikhailov, now on display!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6552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979976-3F20-4D31-9A4E-CB83FC7691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7937300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C4020-79A7-4D9C-9B12-D1B5F8A39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Cities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DD2BAA-184A-4BA4-A706-C03B8B0A31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58388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8094473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72192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212024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14645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77392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6058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09703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26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2877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3037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8900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3884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75902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904653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83260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52528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42353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94112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997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- 2018-06-21 07:04:45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إذا كنت تبحث عن آخر صيحات الساعات، القي نظرة على ساعه "ليت لابس". صمم وجه الساعة بمؤشرين ثابتين في وضعي 10 و 2 والاقراص الدوارة التي تتوافق مع السهام لإظهار الوقت، تتوفر بأربع الوان، الآن في مدن! #مدن #ديكور #كونسبت #ديكور_مودرن #ديكور_عصري #ديكورات_منزلية #ديكور_منزل #الرياض #السعودية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If you’re looking for the ultimate in time telling, check out the Inception watch from #LyttLabs! With a watch face design featuring two fixed indicators at the 10 &amp; 2 positions, and rotating discs that align with the arrows to show the time, the Inception is available in four colors, now at #CitiesRiyadh!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5269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E1A864-48BB-44DA-B1FC-B988DD4784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8161406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E05BC-6640-46FC-82DA-9FE86BE08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Cities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FE2679-0305-4ABB-9CDF-4ED057DB67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3324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2631631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960418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478181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24864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2799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0705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9082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14507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2009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4808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0973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1157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75837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598856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21396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221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66311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11864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424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- 2018-06-20 09:46:37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mobile is making a comeback! Inspired by the 50s, abstract art, and Scandinavian design, #Volta mobiles are handcrafted using eco-friendly materials. Find them now at #CitiesDubai!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546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- 2018-06-20 09:43:58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تذكر السنوات الاولى من الرحلات الجوية مع هذه النسخة المتماثلة المفصلة من "اوتانتك مودلز"، الآن في مدن! #مدن #ديكور #كونسبت #ديكور_مودرن #ديكور_عصري #ديكورات_منزلية #ديكور_منزل #الرياض #السعودية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Remember the early years of air travel with this detailed replica from #AuthenticModels that puts the power of flight on display! Now at #CitiesRiyadh!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0036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760367-132B-43F2-8046-B04A1FF3BD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316979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0DDF5-BF97-4DA6-A74B-C6B0DFBAF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Cities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06649B-7CFF-4593-B603-57CB469118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95753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7760754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995524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76774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46105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1225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7711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2925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7641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9779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8451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54352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949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85049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043283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8006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5577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33418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201863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166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- 2018-06-20 09:37:48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mobile is making a comeback! Inspired by the 50s, abstract art, and Scandinavian design, #Volta mobiles are handcrafted using eco-friendly materials. Find them now at #CitiesDubai!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890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- 2018-06-19 08:10:19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Ceramic fruit sculptures from Bull &amp; Stein are the cherry on the cake! Find the fruit-filled selection at #CitiesDubai!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519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C58BAA-58AA-4CDF-BF24-C1CB95F70A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9697824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1503</Words>
  <Application>Microsoft Office PowerPoint</Application>
  <PresentationFormat>On-screen Show (4:3)</PresentationFormat>
  <Paragraphs>844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Calibri</vt:lpstr>
      <vt:lpstr>Arial</vt:lpstr>
      <vt:lpstr>quintly_template</vt:lpstr>
      <vt:lpstr>CITIES Facebook Dashboard </vt:lpstr>
      <vt:lpstr>Facebook Key Metrics Table | Cities</vt:lpstr>
      <vt:lpstr>Facebook Fans Table | Cities</vt:lpstr>
      <vt:lpstr>Facebook Interactions Distribution | Cities</vt:lpstr>
      <vt:lpstr>Facebook Interaction Rate | Cities</vt:lpstr>
      <vt:lpstr>Facebook Interaction Rate By Post Type | Cities</vt:lpstr>
      <vt:lpstr>Facebook Average Interactions Per Post | Cities</vt:lpstr>
      <vt:lpstr>Facebook Average Comments Per Post | Cities</vt:lpstr>
      <vt:lpstr>Facebook Average Shares Per Post | Cities</vt:lpstr>
      <vt:lpstr>Facebook Reach | Cities</vt:lpstr>
      <vt:lpstr>Facebook Engaged Users | Cities</vt:lpstr>
      <vt:lpstr>Facebook Hide Clicks | Cities</vt:lpstr>
      <vt:lpstr>Facebook Hide All Clicks | Cities</vt:lpstr>
      <vt:lpstr>Facebook Own Posts Table  | Cities - 1 of 14</vt:lpstr>
      <vt:lpstr>Facebook Own Posts Table  | Cities - 2 of 14</vt:lpstr>
      <vt:lpstr>Facebook Own Posts Table  | Cities - 3 of 14</vt:lpstr>
      <vt:lpstr>Facebook Own Posts Table  | Cities - 4 of 14</vt:lpstr>
      <vt:lpstr>Facebook Own Posts Table  | Cities - 5 of 14</vt:lpstr>
      <vt:lpstr>Facebook Own Posts Table  | Cities - 6 of 14</vt:lpstr>
      <vt:lpstr>Facebook Own Posts Table  | Cities - 7 of 14</vt:lpstr>
      <vt:lpstr>Facebook Own Posts Table  | Cities - 8 of 14</vt:lpstr>
      <vt:lpstr>Facebook Own Posts Table  | Cities - 9 of 14</vt:lpstr>
      <vt:lpstr>Facebook Own Posts Table  | Cities - 10 of 14</vt:lpstr>
      <vt:lpstr>Facebook Own Posts Table  | Cities - 11 of 14</vt:lpstr>
      <vt:lpstr>Facebook Own Posts Table  | Cities - 12 of 14</vt:lpstr>
      <vt:lpstr>Facebook Own Posts Table  | Cities - 13 of 14</vt:lpstr>
      <vt:lpstr>Facebook Own Posts Table  | Cities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CITIES Facebook Dashboard </dc:title>
  <dc:creator>Administrator</dc:creator>
  <cp:lastModifiedBy>Administrator</cp:lastModifiedBy>
  <cp:revision>1</cp:revision>
  <dcterms:created xsi:type="dcterms:W3CDTF">2018-07-09T10:11:27Z</dcterms:created>
  <dcterms:modified xsi:type="dcterms:W3CDTF">2018-07-09T10:12:35Z</dcterms:modified>
</cp:coreProperties>
</file>