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citiesdubai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8.7279074841806997E-2</c:v>
                </c:pt>
                <c:pt idx="1">
                  <c:v>5.0868396192136997E-2</c:v>
                </c:pt>
                <c:pt idx="2">
                  <c:v>0.15252760023242001</c:v>
                </c:pt>
                <c:pt idx="3">
                  <c:v>5.8017260134890003E-2</c:v>
                </c:pt>
                <c:pt idx="4">
                  <c:v>0.19569471624265999</c:v>
                </c:pt>
                <c:pt idx="5">
                  <c:v>0.31828703703703998</c:v>
                </c:pt>
                <c:pt idx="6">
                  <c:v>7.2108451110469998E-2</c:v>
                </c:pt>
                <c:pt idx="7">
                  <c:v>6.4850843060960006E-2</c:v>
                </c:pt>
                <c:pt idx="8">
                  <c:v>1.5050046806366</c:v>
                </c:pt>
                <c:pt idx="9">
                  <c:v>0.57463110102157</c:v>
                </c:pt>
                <c:pt idx="10">
                  <c:v>0.50786485152006999</c:v>
                </c:pt>
                <c:pt idx="11">
                  <c:v>0.49828058109341</c:v>
                </c:pt>
                <c:pt idx="12">
                  <c:v>0.19553072625698001</c:v>
                </c:pt>
                <c:pt idx="13">
                  <c:v>0.22999721215499999</c:v>
                </c:pt>
                <c:pt idx="14">
                  <c:v>0.10430429038314</c:v>
                </c:pt>
                <c:pt idx="15">
                  <c:v>4.8624617949430002E-2</c:v>
                </c:pt>
                <c:pt idx="16">
                  <c:v>1.3885995973061E-2</c:v>
                </c:pt>
                <c:pt idx="17">
                  <c:v>0.1249566122874</c:v>
                </c:pt>
                <c:pt idx="18">
                  <c:v>-6.9333703113082998E-3</c:v>
                </c:pt>
                <c:pt idx="19">
                  <c:v>6.2404659547913001E-2</c:v>
                </c:pt>
                <c:pt idx="20">
                  <c:v>0.10394290069988001</c:v>
                </c:pt>
                <c:pt idx="21">
                  <c:v>0.11767963450089999</c:v>
                </c:pt>
                <c:pt idx="22">
                  <c:v>8.9884532946138004E-2</c:v>
                </c:pt>
                <c:pt idx="23">
                  <c:v>9.6711798839458005E-2</c:v>
                </c:pt>
                <c:pt idx="24">
                  <c:v>1.3802622498275E-2</c:v>
                </c:pt>
                <c:pt idx="25">
                  <c:v>4.1402152911950998E-2</c:v>
                </c:pt>
                <c:pt idx="26">
                  <c:v>8.2770037246517006E-2</c:v>
                </c:pt>
                <c:pt idx="27">
                  <c:v>3.4458993797381002E-2</c:v>
                </c:pt>
                <c:pt idx="28">
                  <c:v>6.8894247330348003E-3</c:v>
                </c:pt>
                <c:pt idx="29">
                  <c:v>4.1333700744007003E-2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1D-4366-AF35-0257419B2A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citiesriyadh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0.32112599070783998</c:v>
                </c:pt>
                <c:pt idx="1">
                  <c:v>0.27242389157529001</c:v>
                </c:pt>
                <c:pt idx="2">
                  <c:v>0.34639679413162999</c:v>
                </c:pt>
                <c:pt idx="3">
                  <c:v>0.31812643833762</c:v>
                </c:pt>
                <c:pt idx="4">
                  <c:v>1.0053302746104</c:v>
                </c:pt>
                <c:pt idx="5">
                  <c:v>1.6766867067468001</c:v>
                </c:pt>
                <c:pt idx="6">
                  <c:v>0.38762236383943</c:v>
                </c:pt>
                <c:pt idx="7">
                  <c:v>0.13743455497382001</c:v>
                </c:pt>
                <c:pt idx="8">
                  <c:v>0.39866675380694</c:v>
                </c:pt>
                <c:pt idx="9">
                  <c:v>0.33198802239292002</c:v>
                </c:pt>
                <c:pt idx="10">
                  <c:v>0.40225783429571998</c:v>
                </c:pt>
                <c:pt idx="11">
                  <c:v>0.24555735056542999</c:v>
                </c:pt>
                <c:pt idx="12">
                  <c:v>0.19983239863339999</c:v>
                </c:pt>
                <c:pt idx="13">
                  <c:v>0.21230056613484</c:v>
                </c:pt>
                <c:pt idx="14">
                  <c:v>8.9876099377286994E-2</c:v>
                </c:pt>
                <c:pt idx="15">
                  <c:v>0.25014431402732001</c:v>
                </c:pt>
                <c:pt idx="16">
                  <c:v>0.15355086372360999</c:v>
                </c:pt>
                <c:pt idx="17">
                  <c:v>0.25552574421872998</c:v>
                </c:pt>
                <c:pt idx="18">
                  <c:v>0.30584936918568001</c:v>
                </c:pt>
                <c:pt idx="19">
                  <c:v>0.40020327785541998</c:v>
                </c:pt>
                <c:pt idx="20">
                  <c:v>0.26573869028788</c:v>
                </c:pt>
                <c:pt idx="21">
                  <c:v>0.15775856629015</c:v>
                </c:pt>
                <c:pt idx="22">
                  <c:v>0.21421370967742001</c:v>
                </c:pt>
                <c:pt idx="23">
                  <c:v>0.19489500817302</c:v>
                </c:pt>
                <c:pt idx="24">
                  <c:v>0.18824119972391001</c:v>
                </c:pt>
                <c:pt idx="25">
                  <c:v>0.14404709713784999</c:v>
                </c:pt>
                <c:pt idx="26">
                  <c:v>0.16260162601625999</c:v>
                </c:pt>
                <c:pt idx="27">
                  <c:v>0.12487512487511999</c:v>
                </c:pt>
                <c:pt idx="28">
                  <c:v>0.14342728860064999</c:v>
                </c:pt>
                <c:pt idx="29">
                  <c:v>9.9632604769910996E-2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1D-4366-AF35-0257419B2A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726608"/>
        <c:axId val="279900552"/>
      </c:lineChart>
      <c:dateAx>
        <c:axId val="344726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00552"/>
        <c:crosses val="autoZero"/>
        <c:auto val="1"/>
        <c:lblOffset val="100"/>
        <c:baseTimeUnit val="days"/>
      </c:dateAx>
      <c:valAx>
        <c:axId val="279900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72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citiesdubai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0.42170000000000002</c:v>
                </c:pt>
                <c:pt idx="1">
                  <c:v>0.41410000000000002</c:v>
                </c:pt>
                <c:pt idx="2">
                  <c:v>0.26129999999999998</c:v>
                </c:pt>
                <c:pt idx="3">
                  <c:v>0.435</c:v>
                </c:pt>
                <c:pt idx="4">
                  <c:v>0.34760000000000002</c:v>
                </c:pt>
                <c:pt idx="5">
                  <c:v>0.36830000000000002</c:v>
                </c:pt>
                <c:pt idx="6">
                  <c:v>0.49740000000000001</c:v>
                </c:pt>
                <c:pt idx="7">
                  <c:v>0.54749999999999999</c:v>
                </c:pt>
                <c:pt idx="8">
                  <c:v>0.75760000000000005</c:v>
                </c:pt>
                <c:pt idx="9">
                  <c:v>0.60840000000000005</c:v>
                </c:pt>
                <c:pt idx="10">
                  <c:v>0.75280000000000002</c:v>
                </c:pt>
                <c:pt idx="11">
                  <c:v>0.39200000000000002</c:v>
                </c:pt>
                <c:pt idx="12">
                  <c:v>0.2581</c:v>
                </c:pt>
                <c:pt idx="13">
                  <c:v>0.56389999999999996</c:v>
                </c:pt>
                <c:pt idx="14">
                  <c:v>0.37530000000000002</c:v>
                </c:pt>
                <c:pt idx="15">
                  <c:v>0.46529999999999999</c:v>
                </c:pt>
                <c:pt idx="16">
                  <c:v>0.47210000000000002</c:v>
                </c:pt>
                <c:pt idx="17">
                  <c:v>0.33989999999999998</c:v>
                </c:pt>
                <c:pt idx="18">
                  <c:v>0.50619999999999998</c:v>
                </c:pt>
                <c:pt idx="19">
                  <c:v>0.34660000000000002</c:v>
                </c:pt>
                <c:pt idx="20">
                  <c:v>0.51939999999999997</c:v>
                </c:pt>
                <c:pt idx="21">
                  <c:v>0.38740000000000002</c:v>
                </c:pt>
                <c:pt idx="22">
                  <c:v>0.4078</c:v>
                </c:pt>
                <c:pt idx="23">
                  <c:v>0</c:v>
                </c:pt>
                <c:pt idx="24">
                  <c:v>0.30359999999999998</c:v>
                </c:pt>
                <c:pt idx="25">
                  <c:v>0.42430000000000001</c:v>
                </c:pt>
                <c:pt idx="26">
                  <c:v>0.3654</c:v>
                </c:pt>
                <c:pt idx="27">
                  <c:v>0.41339999999999999</c:v>
                </c:pt>
                <c:pt idx="28">
                  <c:v>0.28249999999999997</c:v>
                </c:pt>
                <c:pt idx="29">
                  <c:v>0.35820000000000002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37-4D79-8F9C-DDD02AFE37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citiesriyadh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0.34789999999999999</c:v>
                </c:pt>
                <c:pt idx="1">
                  <c:v>1.1901999999999999</c:v>
                </c:pt>
                <c:pt idx="2">
                  <c:v>0.86109999999999998</c:v>
                </c:pt>
                <c:pt idx="3">
                  <c:v>0.61499999999999999</c:v>
                </c:pt>
                <c:pt idx="4">
                  <c:v>0.41620000000000001</c:v>
                </c:pt>
                <c:pt idx="5">
                  <c:v>0.61609999999999998</c:v>
                </c:pt>
                <c:pt idx="6">
                  <c:v>0.49830000000000002</c:v>
                </c:pt>
                <c:pt idx="7">
                  <c:v>0.46429999999999999</c:v>
                </c:pt>
                <c:pt idx="8">
                  <c:v>0.62619999999999998</c:v>
                </c:pt>
                <c:pt idx="9">
                  <c:v>0.75390000000000001</c:v>
                </c:pt>
                <c:pt idx="10">
                  <c:v>0.27200000000000002</c:v>
                </c:pt>
                <c:pt idx="11">
                  <c:v>0.38719999999999999</c:v>
                </c:pt>
                <c:pt idx="12">
                  <c:v>0.41860000000000003</c:v>
                </c:pt>
                <c:pt idx="13">
                  <c:v>1.0475000000000001</c:v>
                </c:pt>
                <c:pt idx="14">
                  <c:v>0.50690000000000002</c:v>
                </c:pt>
                <c:pt idx="15">
                  <c:v>0.64059999999999995</c:v>
                </c:pt>
                <c:pt idx="16">
                  <c:v>0.60729999999999995</c:v>
                </c:pt>
                <c:pt idx="17">
                  <c:v>1.3972</c:v>
                </c:pt>
                <c:pt idx="18">
                  <c:v>0.36899999999999999</c:v>
                </c:pt>
                <c:pt idx="19">
                  <c:v>0.33600000000000002</c:v>
                </c:pt>
                <c:pt idx="20">
                  <c:v>0.52449999999999997</c:v>
                </c:pt>
                <c:pt idx="21">
                  <c:v>0.40350000000000003</c:v>
                </c:pt>
                <c:pt idx="22">
                  <c:v>0.48459999999999998</c:v>
                </c:pt>
                <c:pt idx="23">
                  <c:v>0</c:v>
                </c:pt>
                <c:pt idx="24">
                  <c:v>0.39489999999999997</c:v>
                </c:pt>
                <c:pt idx="25">
                  <c:v>0.73219999999999996</c:v>
                </c:pt>
                <c:pt idx="26">
                  <c:v>0.9748</c:v>
                </c:pt>
                <c:pt idx="27">
                  <c:v>0.61150000000000004</c:v>
                </c:pt>
                <c:pt idx="28">
                  <c:v>0.23680000000000001</c:v>
                </c:pt>
                <c:pt idx="29">
                  <c:v>0.45429999999999998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A37-4D79-8F9C-DDD02AFE37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565088"/>
        <c:axId val="343565416"/>
      </c:lineChart>
      <c:dateAx>
        <c:axId val="343565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565416"/>
        <c:crosses val="autoZero"/>
        <c:auto val="1"/>
        <c:lblOffset val="100"/>
        <c:baseTimeUnit val="days"/>
      </c:dateAx>
      <c:valAx>
        <c:axId val="343565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565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citiesdubai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13761</c:v>
                </c:pt>
                <c:pt idx="1">
                  <c:v>13768</c:v>
                </c:pt>
                <c:pt idx="2">
                  <c:v>13789</c:v>
                </c:pt>
                <c:pt idx="3">
                  <c:v>13797</c:v>
                </c:pt>
                <c:pt idx="4">
                  <c:v>13824</c:v>
                </c:pt>
                <c:pt idx="5">
                  <c:v>13868</c:v>
                </c:pt>
                <c:pt idx="6">
                  <c:v>13878</c:v>
                </c:pt>
                <c:pt idx="7">
                  <c:v>13887</c:v>
                </c:pt>
                <c:pt idx="8">
                  <c:v>14096</c:v>
                </c:pt>
                <c:pt idx="9">
                  <c:v>14177</c:v>
                </c:pt>
                <c:pt idx="10">
                  <c:v>14249</c:v>
                </c:pt>
                <c:pt idx="11">
                  <c:v>14320</c:v>
                </c:pt>
                <c:pt idx="12">
                  <c:v>14348</c:v>
                </c:pt>
                <c:pt idx="13">
                  <c:v>14381</c:v>
                </c:pt>
                <c:pt idx="14">
                  <c:v>14396</c:v>
                </c:pt>
                <c:pt idx="15">
                  <c:v>14403</c:v>
                </c:pt>
                <c:pt idx="16">
                  <c:v>14405</c:v>
                </c:pt>
                <c:pt idx="17">
                  <c:v>14423</c:v>
                </c:pt>
                <c:pt idx="18">
                  <c:v>14422</c:v>
                </c:pt>
                <c:pt idx="19">
                  <c:v>14431</c:v>
                </c:pt>
                <c:pt idx="20">
                  <c:v>14446</c:v>
                </c:pt>
                <c:pt idx="21">
                  <c:v>14463</c:v>
                </c:pt>
                <c:pt idx="22">
                  <c:v>14476</c:v>
                </c:pt>
                <c:pt idx="23">
                  <c:v>14490</c:v>
                </c:pt>
                <c:pt idx="24">
                  <c:v>14492</c:v>
                </c:pt>
                <c:pt idx="25">
                  <c:v>14498</c:v>
                </c:pt>
                <c:pt idx="26">
                  <c:v>14510</c:v>
                </c:pt>
                <c:pt idx="27">
                  <c:v>14515</c:v>
                </c:pt>
                <c:pt idx="28">
                  <c:v>14516</c:v>
                </c:pt>
                <c:pt idx="29">
                  <c:v>14522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B1-475A-89C7-576A865C40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citiesriyadh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14683</c:v>
                </c:pt>
                <c:pt idx="1">
                  <c:v>14723</c:v>
                </c:pt>
                <c:pt idx="2">
                  <c:v>14774</c:v>
                </c:pt>
                <c:pt idx="3">
                  <c:v>14821</c:v>
                </c:pt>
                <c:pt idx="4">
                  <c:v>14970</c:v>
                </c:pt>
                <c:pt idx="5">
                  <c:v>15221</c:v>
                </c:pt>
                <c:pt idx="6">
                  <c:v>15280</c:v>
                </c:pt>
                <c:pt idx="7">
                  <c:v>15301</c:v>
                </c:pt>
                <c:pt idx="8">
                  <c:v>15362</c:v>
                </c:pt>
                <c:pt idx="9">
                  <c:v>15413</c:v>
                </c:pt>
                <c:pt idx="10">
                  <c:v>15475</c:v>
                </c:pt>
                <c:pt idx="11">
                  <c:v>15513</c:v>
                </c:pt>
                <c:pt idx="12">
                  <c:v>15544</c:v>
                </c:pt>
                <c:pt idx="13">
                  <c:v>15577</c:v>
                </c:pt>
                <c:pt idx="14">
                  <c:v>15591</c:v>
                </c:pt>
                <c:pt idx="15">
                  <c:v>15630</c:v>
                </c:pt>
                <c:pt idx="16">
                  <c:v>15654</c:v>
                </c:pt>
                <c:pt idx="17">
                  <c:v>15694</c:v>
                </c:pt>
                <c:pt idx="18">
                  <c:v>15742</c:v>
                </c:pt>
                <c:pt idx="19">
                  <c:v>15805</c:v>
                </c:pt>
                <c:pt idx="20">
                  <c:v>15847</c:v>
                </c:pt>
                <c:pt idx="21">
                  <c:v>15872</c:v>
                </c:pt>
                <c:pt idx="22">
                  <c:v>15906</c:v>
                </c:pt>
                <c:pt idx="23">
                  <c:v>15937</c:v>
                </c:pt>
                <c:pt idx="24">
                  <c:v>15967</c:v>
                </c:pt>
                <c:pt idx="25">
                  <c:v>15990</c:v>
                </c:pt>
                <c:pt idx="26">
                  <c:v>16016</c:v>
                </c:pt>
                <c:pt idx="27">
                  <c:v>16036</c:v>
                </c:pt>
                <c:pt idx="28">
                  <c:v>16059</c:v>
                </c:pt>
                <c:pt idx="29">
                  <c:v>16075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BB1-475A-89C7-576A865C40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3317064"/>
        <c:axId val="413320016"/>
      </c:lineChart>
      <c:dateAx>
        <c:axId val="413317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320016"/>
        <c:crosses val="autoZero"/>
        <c:auto val="1"/>
        <c:lblOffset val="100"/>
        <c:baseTimeUnit val="days"/>
      </c:dateAx>
      <c:valAx>
        <c:axId val="413320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317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7B1CD-1CF0-45E4-81D2-0EEC9B27C8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Cities Instagram Dashboard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0A3FB3-7B68-430E-B72E-2DADDCC177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2460322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9A290-1D10-4BF3-ACC7-1BD456042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Cities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7D7042-4498-4C2B-A901-69552EF77B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88805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ADEA73-F880-4ED6-9899-302656CB07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FED7D-3333-499E-8530-8A4227B0C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273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AD0BB-0CF5-4557-8450-8BB474FDD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Cities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5EA79C-F2DF-4B6D-A8D2-EF4D3CDAA0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97029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C0E97C-6856-4DA4-8E39-65B0561325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CC308-8B60-46DD-9F19-D4B417023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451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F841A-848B-4709-9356-359F837FF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Cities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F5E623-EC2F-464B-896D-4E084180A7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5139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2416942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5564926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6049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1068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6757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491146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2429040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8991288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99876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7225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782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citiesdubai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170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citiesriyadh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0.5976 %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028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E28A63-D961-4CBA-AF0D-4B624A1588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554583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60A3D-D9B3-48FF-8435-E81D4CD45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Cities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4B8E00-A081-49F0-8619-550C10F228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7726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932417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822434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960623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562720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12526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727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citiesriyadh - 2018-06-30 08:26:32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أعرض زهورك مع مزهريات البراعم من "ديس بوتس"، الآن في مدن!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 your own floral display with bud vases from #DesPots at #CitiesRiyadh!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229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citiesdubai - 2018-06-30 08:25:38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Add elegance to your candle display with #GeorgJensen! Shown here, the Cobra candleholder shares a voluptuous, curving design reminiscent of the creature it’s named for. Find Cobra now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900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citiesdubai - 2018-06-29 13:49:34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It's all in the details! #Huwa's collection of lapel pins, cufflinks, and tie clips are handcrafted using precious and semi-precious materials to offer elegant and timeless pieces that reflect his sophisticated, individual style. Discover the latest from Huwa now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525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citiesriyadh - 2018-06-29 13:47:55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أحصل على اخر صيحات مكبرات الصوت عبر البلوتوث من" ديفوم"! متوفرة ب 7 ألوان مختلفة ويمكن التحكم فيها من خلال تطبيق على هاتفك بالإضافة الى العديد من الوظائف الأخرى، اعثر عليه الآن في مدن!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can’t get enough of the latest in Bluetooth speakers from #Divoom! The Timebox Mini is available in 7 different colors and can be controlled through an app on your phone. In addition to tons of added functions, it also offers a pixel art display. Find it now at #CitiesRiyadh!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66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citiesriyadh - 2018-06-28 09:12:32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اضاءات وألوان وروائح وأكثر من ذلك، اعثر على اخر صيحات ديكورات المنزل في مدن الآن!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Lights, color, scents, and more! Find the latest in home décor at #CitiesRiyadh!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53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0BAF64-2887-4159-BBA9-43551BD93E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18249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4D814-252F-49BD-9B9F-548824590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Cities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262303-36F0-49CC-856D-C3AD16CE9D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0594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9489312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316844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912054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404939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0685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665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citiesdubai - 2018-06-28 09:11:49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Recreate the past with gorgeously detailed designs from #AuthenticModels! Discover the collection of stylish objects, ornaments, games, and decor now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358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citiesriyadh - 2018-06-27 14:17:43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صنعت شمعة "ميوس" من السيراميك الأنيق، تحتوي على مزيج الصويا والبارافين لحرق نظيف ورائحة أقوى. اكتشف هذا العطر الرائع من "جوناثان ادلر"، الان في مدن!  #مدن #ديكور #كونسبت #ديكور_مودرن #ديكور_عصري #ديكورات_منزلية #ديكور_منزل #الرياض #السعودية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Muse is made from sleek ceramic and houses a candle of soy and paraffin blend for a clean burn and stronger scent. Discover this gorgeous glowing fragrance from #JonathanAdler at #CitiesRiyadh!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863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citiesdubai - 2018-06-27 14:16:52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Clutter-free keys! Find your favorite style and color from #Orbitkey, now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477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citiesdubai - 2018-06-26 08:18:24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Brighten up your cooking routine with #Dutchdeluxes! Discover the selection of colorful leather aprons and accessories now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613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citiesdubai - 2018-06-26 07:43:14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Cafu collection from #GeorgJensen shares the beauty of minimal Scandinavian design! Discover the selection of vases, candleholders, and lamps all sharing characteristic organic shapes in blue glass, stainless steel, and brass. Now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574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AC2A63-DE2C-4AA3-9A15-C8ADE233ED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065954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D5FCB-4463-49A1-9B32-CE4BD8D55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Cities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E59972-0B17-4446-9925-4486F5928F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3823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806798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67930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722552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650704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7330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741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citiesriyadh - 2018-06-26 07:20:02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لقد حصلنا على عالم من الالهام من خلال هذا العرض الذي يتضمن على ابداعات فريدة من نوعها من "بولس بوتن" و "ابيكا". #مدن #ديكور #كونسبت #ديكور_مودرن #ديكور_عصري #ديكورات_منزلية #ديكور_منزل #الرياض #السعودية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Step into a design wonderland at #CitiesRiyadh! We’ve got a world of inspiration on display, including unique creations from #PolsPotten and #Abhika shown here!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670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citiesdubai - 2018-06-25 10:01:47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Lux leather and bold colors! Find the latest in functional kitchen fashion from #Dutchdeluxes, now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256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citiesriyadh - 2018-06-25 10:00:27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#Repost @silsaldesignhouse ・・・
Our Tarateesh collection really makes a splash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إنّ مجموعة طراطيش هي فعلاً تحفة فنّية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641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citiesriyadh - 2018-06-23 11:00:25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ادخل الى عالم مدن واكتشف التصاميم والاكسسوارات المنزلية والديكور وأكثر من ذلك من جميع أنحاء العالم. #مدن #ديكور #كونسبت #ديكور_مودرن #ديكور_عصري #ديكورات_منزلية #ديكور_منزل #الرياض #السعودية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Step into the world of #CitiesRiyadh and discover designs, home accessories, décor and more from all around the world!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564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ADEA60-B7B0-4B3D-8354-7FF27C213C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487169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82F8C-D10A-4E9D-B8A5-C1A6A94DC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Cities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CEAEEE-AA7E-473E-985F-9D358E604D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85385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558775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83520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432238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252416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8247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143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citiesdubai - 2018-06-23 10:59:46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Enhance your personal style with the Angui bench from #AYTM! Featuring a pipe-styled, brass plated iron frame and plush cushioning, it’s sure to add a splash of sophistication to your space! Discover it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939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citiesdubai - 2018-06-22 09:11:33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Food and glamour intertwine in the most sparkling sweet designs! Find the latest in delicious decor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96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citiesriyadh - 2018-06-22 08:43:03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صنعت اطباق الزيبرا من "جوناثان ادلر" من البورسلان بنقش حمار وحشي جرافيكي، مثاليان لوضعهم في اي مكان، الآن في مدن! #مدن #ديكور #كونسبت #ديكور_مودرن #ديكور_عصري #ديكورات_منزلية #ديكور_منزل #الرياض #السعودية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Enjoy safari chic with Carnaby Zebra stacking dishes from #JonathanAdler! Made of porcelain with a graphic zebra pattern, they’re the perfect pop of style for any spot. Find them now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04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citiesdubai - 2018-06-21 09:02:06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can't get enough of these shots from @nadinehajjali with #CitiesDubai on display, sharing colorful ceramic fruits from Bull &amp; Stein and fragrant candles from Culti. Be sure to post your own photos of Cities in your space and tag us #CitiesHomes to share your inspiration!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40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citiesdubai - 2018-06-21 07:10:42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 ape with new sculptures at #CitiesDubai! Be sure to check out the bronze creations from Russian sculptor Viktor Mikhailov, now on display!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239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A78D94-61CE-4059-97B7-E23D661746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017332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B53F8-EA9C-4974-902B-BA67F12C6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Cities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8C780C-7845-4EDA-B7A1-CAD3C7CFC0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5986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303292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88019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47290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26287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33720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235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citiesriyadh - 2018-06-21 07:08:31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إذا كنت تبحث عن آخر صيحات الساعات، القي نظرة على ساعه "ليت لابس". صمم وجه الساعة بمؤشرين ثابتين في وضعي 10 و 2 والاقراص الدوارة التي تتوافق مع السهام لإظهار الوقت، تتوفر بأربع الوان، الآن في مدن! #مدن #ديكور #كونسبت #ديكور_مودرن #ديكور_عصري #ديكورات_منزلية #ديكور_منزل #الرياض #السعودية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If you’re looking for the ultimate in time telling, check out the Inception watch from #LyttLabs! With a watch face design featuring two fixed indicators at the 10 &amp; 2 positions, and rotating discs that align with the arrows to show the time, the Inception is available in four colors, now at #CitiesRiyadh!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760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citiesdubai - 2018-06-20 09:46:28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mobile is making a comeback! Inspired by the 50s, abstract art, and Scandinavian design, #Volta mobiles are handcrafted using eco-friendly materials. Find them now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296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citiesriyadh - 2018-06-20 09:45:41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تذكر السنوات الاولى من الرحلات الجوية مع هذه النسخة المتماثلة المفصلة من "اوتانتك مودلز"، الآن في مدن! #مدن #ديكور #كونسبت #ديكور_مودرن #ديكور_عصري #ديكورات_منزلية #ديكور_منزل #الرياض #السعودية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Remember the early years of air travel with this detailed replica from #AuthenticModels that puts the power of flight on display! Now at #CitiesRiyadh!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070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citiesdubai - 2018-06-19 08:10:09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Ceramic fruit sculptures from Bull &amp; Stein are the cherry on the cake! Find the fruit-filled selection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174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228FE8-35D4-42A7-8427-9B38B31315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699285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BED97-CFBB-4B0D-B887-DF67269B9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Cities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B92B3C-40D3-4779-84F8-BF1391C2BC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16832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778265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479853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481256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4684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94135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713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citiesriyadh - 2018-06-19 08:09:21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تتميز مزهريات "بولس بوتن" اللامعة بزخارف مميزة ومتعددة الألوان وهي مثالية لعرض الازهار. اكتشف هذه التصميمات في مدن! #مدن #ديكور #كونسبت #ديكور_مودرن #ديكور_عصري #ديكورات_منزلية #ديكور_منزل #الرياض #السعودية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Shine up your space with Luster vases from Pols Potten! Featuring a multi-colored, iridescent finish that’s perfect for your floral display, find these designs now at #CitiesRiyadh!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84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citiesdubai - 2018-06-18 09:12:31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Discover the Ghida collection from #Silsal! Featuring curvaceous letters intertwined with elegant long strokes, and shared in bold colors; Ghida puts the gorgeous Thuluth script on display. Find your favorites from Silsal, now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730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C8C8A6-AEE0-4AC3-B610-0970F88660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443816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361CE-C068-4359-B438-8A8283CF6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Cities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86BE16-DE52-427B-BF5F-D15DE70C57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67060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A3AE09-B4E3-4866-850C-2F9911DB08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CDF570-2B9D-4E50-ADAB-CE661CBB7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2212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408</Words>
  <Application>Microsoft Office PowerPoint</Application>
  <PresentationFormat>On-screen Show (4:3)</PresentationFormat>
  <Paragraphs>210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Cities Instagram Dashboard </vt:lpstr>
      <vt:lpstr>Instagram Followers Change Rate | Cities</vt:lpstr>
      <vt:lpstr>Instagram Interaction Rate | Cities</vt:lpstr>
      <vt:lpstr>Instagram Key Metrics Table | Cities</vt:lpstr>
      <vt:lpstr>Instagram Posts Table | Cities - 1 of 6</vt:lpstr>
      <vt:lpstr>Instagram Posts Table | Cities - 2 of 6</vt:lpstr>
      <vt:lpstr>Instagram Posts Table | Cities - 3 of 6</vt:lpstr>
      <vt:lpstr>Instagram Posts Table | Cities - 4 of 6</vt:lpstr>
      <vt:lpstr>Instagram Posts Table | Cities - 5 of 6</vt:lpstr>
      <vt:lpstr>Instagram Posts Table | Cities - 6 of 6</vt:lpstr>
      <vt:lpstr>Instagram Followers Total | Cities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Cities Instagram Dashboard </dc:title>
  <dc:creator>Administrator</dc:creator>
  <cp:lastModifiedBy>Administrator</cp:lastModifiedBy>
  <cp:revision>1</cp:revision>
  <dcterms:created xsi:type="dcterms:W3CDTF">2018-07-09T10:08:46Z</dcterms:created>
  <dcterms:modified xsi:type="dcterms:W3CDTF">2018-07-09T10:09:11Z</dcterms:modified>
</cp:coreProperties>
</file>