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2CDBF-0E2D-4FA2-A775-CF2B6BCE32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E8277A-54CD-4656-B56B-428AE870D9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2064457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8A781-DA97-479F-8E9C-CD7F6580C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Pearl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A213AE-4A06-4952-B471-AD895A8E1A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3853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12358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623010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51921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6332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7618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94180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771519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830504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94545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9526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897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87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zaharkidsksa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757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92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987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kidsaroundlebanon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310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wsprbysylviesaliba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81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kidsaroundksa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96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520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secret.senses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0.7038 %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33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petitbateauksa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992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CB47D-AC4F-47B7-BB47-1276AB180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847593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3048A-BB28-48BD-8BF7-5EDF6ACE5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B55C95-433D-4406-A9F2-A53F0FB1EA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8279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491054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15249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62977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53390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6159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06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kidsaroundlebanon - 2018-06-29 14:55:58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COMPETITION ALERT! Calling out all football fans!
Comment the flag of your favorite team and tag a friend for a chance to win a #BOSS t-shirt and a football!
Are you as excited as we are for the next round? #WorldCup2018 #KidsaroundLebanon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84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kidsaroundlebanon - 2018-06-29 14:55:11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Don't miss out on our 30%OFF discount happening at #KidsaroundLebanon stores! We deliver all across Lebanon.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670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- 2018-06-29 13:48:15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Got our weekend jewels and we're ready to go! #linaraijewelrycouture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88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- 2018-06-29 13:29:17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Glam on this weekend! #WSPR #Kismet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723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- 2018-06-29 13:08:37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sale is on this weekend! Shop at up to 50%OFF discount at #ZaharLingerie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00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- 2018-06-29 13:06:36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sale is on this weekend! Shop at up to 50%OFF discount at #SecretSenses, ABC Verdun L1.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02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- 2018-06-29 12:24:14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Head to #ZaharKids stores this weekend and shop at up to 30%OFF discount! We deliver all across Lebanon.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021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5DBB6-D010-4FAE-8BF2-DD85080EAA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185702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29ACB-A071-4F71-BFB5-30E5BCFDF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52A6B6-EEFA-479A-BF68-B39248335F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0516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982318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34897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33969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47842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3907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52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- 2018-06-28 08:07:14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favorite piece from #Seafolly is now on SALE! Get yours now at our store in ABC Verdun L1!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82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- 2018-06-28 08:05:48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more day until the weekend. Are you ready for it?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826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- 2018-06-28 07:59:43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wedding season! Are you ready for your special night? Surprise him with the best from #Lisecharmel now on sale! #ZaharLingerie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63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- 2018-06-28 07:49:07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Starting the day with #naylaaridajewellery!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39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- 2018-06-27 14:45:09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Shop the cutest little swimwear from #SeafollyKids at 20%OFF discount! #ZaharKids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673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- 2018-06-27 14:32:18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new collection from #ElenaKougianou has hit our stores! Make sure to pass by and check it out!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044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kidsaroundlebanon - 2018-06-27 14:29:01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Don't miss out on our 30%OFF discount happening at #KidsaroundLebanon stores! We deliver all across Lebanon.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533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84E17-D829-4EB2-A85D-F4E701E3D8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542612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A5486-B9D3-4FFB-957C-148C56CB3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BAB4C9-8B0D-4B04-AE97-78FCD7546D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2523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633159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05706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5414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49533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9529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739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- 2018-06-27 14:27:19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Up to 50%OFF discount on our summer collection happening at #ZaharLingerie stores! Make sure to pass by!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00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- 2018-06-27 14:23:13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Up to 50%OFF discount on our summer collection happening at #SecretSenses store, ABC Verdun L1! Make sure to pass by!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069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- 2018-06-27 14:21:03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Exclusive #design objects characterised by clean lines and elegant simplicity, which enhance every room with soft, dreamlike atmospheres. #CULTI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115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- 2018-06-26 08:36:03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Up to 50%OFF discount on our summer collection happening at #SecretSenses store, ABC Verdun L1! Make sure to pass by!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29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- 2018-06-26 08:24:26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Up to 50%OFF discount on our summer collection happening at #ZaharLingerie stores! Make sure to pass by!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933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- 2018-06-26 07:55:50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Vintage touch! #5Octobre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17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moalebanon - 2018-06-26 07:37:13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BUY 1 GET 1 FREE on all bags, happening for 4 days ONLY! #MOALebanon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056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- 2018-06-26 07:16:42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Feeling the love today! #abracadabralittle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459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156DF-3DBA-4B0E-8E46-46AECBE385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718404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3ED3A-2431-493D-9848-A874E854F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4F056C-799A-45BF-951F-5914205EBE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5252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06975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4942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15987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53084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4056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4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moalebanon - 2018-06-25 10:40:59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Summer fun with #MOALebanon! Shop now at up to 40%OFF discount at our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483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- 2018-06-25 10:05:26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Lift up your #Monday mood with jewellery from #TheTwist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82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- 2018-06-25 09:37:57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chocker like necklace from #Kismet! Shop the full collection at #WSPR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060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D8908-F617-4A52-AA6E-EB395FA34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3369987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449</Words>
  <Application>Microsoft Office PowerPoint</Application>
  <PresentationFormat>On-screen Show (4:3)</PresentationFormat>
  <Paragraphs>267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Instagram Dashboard</vt:lpstr>
      <vt:lpstr>Instagram Key Metrics Table | Pearl Brands</vt:lpstr>
      <vt:lpstr>Instagram Posts Table | Pearl Brands - 1 of 4</vt:lpstr>
      <vt:lpstr>Instagram Posts Table | Pearl Brands - 2 of 4</vt:lpstr>
      <vt:lpstr>Instagram Posts Table | Pearl Brands - 3 of 4</vt:lpstr>
      <vt:lpstr>Instagram Posts Table | Pearl Brands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Dashboard</dc:title>
  <dc:creator>Administrator</dc:creator>
  <cp:lastModifiedBy>Administrator</cp:lastModifiedBy>
  <cp:revision>1</cp:revision>
  <dcterms:created xsi:type="dcterms:W3CDTF">2018-07-03T08:29:57Z</dcterms:created>
  <dcterms:modified xsi:type="dcterms:W3CDTF">2018-07-03T08:30:16Z</dcterms:modified>
</cp:coreProperties>
</file>