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B7-4FA1-B08E-E9DAD161E6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B7-4FA1-B08E-E9DAD161E6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EB7-4FA1-B08E-E9DAD161E6C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EB7-4FA1-B08E-E9DAD161E6C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EB7-4FA1-B08E-E9DAD161E6C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EB7-4FA1-B08E-E9DAD161E6C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EB7-4FA1-B08E-E9DAD161E6C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EB7-4FA1-B08E-E9DAD161E6C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EB7-4FA1-B08E-E9DAD161E6C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EB7-4FA1-B08E-E9DAD161E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5497032"/>
        <c:axId val="485497360"/>
      </c:lineChart>
      <c:dateAx>
        <c:axId val="485497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497360"/>
        <c:crosses val="autoZero"/>
        <c:auto val="1"/>
        <c:lblOffset val="100"/>
        <c:baseTimeUnit val="days"/>
      </c:dateAx>
      <c:valAx>
        <c:axId val="48549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497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96D8E-5E60-4F99-AD75-06002FE98B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PB Facebook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CC7827-9324-47CE-B25C-C5C6D427A9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3856759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73FFC-2537-4250-8453-D2E1B7F2D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F636A1-BC61-4622-87C3-DA7ADBFE6E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431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3909292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648201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96096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340227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33461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23225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734821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38268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75762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0900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31387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23828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00571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14152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16134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60982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3373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04670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29015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74889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179449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31750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90409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399883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0686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67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657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694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C3B5F-CAA0-4B17-BF31-DAC1E8FE9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218387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86E8C-1A2A-42EC-8398-C83C97418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698BB7-753E-4792-97CA-14F661D112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0720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8285281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25266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935779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08632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60796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21751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065422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53076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00587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55578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96400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26428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9342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534431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32247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20370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72850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4240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26086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31788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69019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87888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3148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03390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4152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57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Petit Bateau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92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296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6FCF5-900C-449F-BE0D-06E380AFC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70912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86754-2FD0-4F05-8E67-3B63C20CB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C37F94-A2E0-4F4B-83A1-3C31C9B8FE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0222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2310308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15413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19282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497388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64381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9313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116507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6353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07771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33151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94241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35771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75409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34706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13055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49869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95726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4875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46677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30312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794547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3378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35127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66079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12821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20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59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267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1E4BA-924F-4B3B-A125-6EA24B049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607023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84428-6650-474D-9F54-E9A1B81F6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8E13C2-89A8-4294-8EF3-06C2267DA8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6055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1349689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90337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75039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80468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1558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69998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28664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14136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673250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28551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79226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6955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646070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40606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931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94428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27376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01927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672690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82502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09358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44098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2529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17943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31550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970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64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Kids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184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495B3-583D-4B58-9DDB-48FD4C1C4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110168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32AD3-F99E-4B51-8260-9E03769DF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2317E6-32F1-4584-AC2F-118133DB29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46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9949992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79676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8247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403703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346220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25603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54422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15008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12632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86516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24049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230018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38319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74024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7891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25734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66577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550815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24802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62513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59640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8552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66222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90639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0315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235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05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 around Eastern Province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116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0B4D1-DAC2-4584-A061-F24BCEEE20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098196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662C2-1E9B-4EC8-8E8C-D5F4224A4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Pearl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F56411-BD61-4122-9CE9-022034B53B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8700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976185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65526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9418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9013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7965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5568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4395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7955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97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79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583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729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49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32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32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Petit Bateau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97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Eastern Province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092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45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848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8EC88-9E57-4B5E-85C0-3280B967CD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36933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E55B1-199A-4948-B9C7-01484538A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7F9773-EF93-48AF-A1CF-52101A2D93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1848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7609D-32D3-4620-A15A-E8CF1C1B54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4FED3-B267-42EC-900B-311817650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9373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710</Words>
  <Application>Microsoft Office PowerPoint</Application>
  <PresentationFormat>On-screen Show (4:3)</PresentationFormat>
  <Paragraphs>480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PB Facebook Dashboard </vt:lpstr>
      <vt:lpstr>Facebook Key Metrics Table | Pearl Brands - 1 of 5</vt:lpstr>
      <vt:lpstr>Facebook Key Metrics Table | Pearl Brands - 2 of 5</vt:lpstr>
      <vt:lpstr>Facebook Key Metrics Table | Pearl Brands - 3 of 5</vt:lpstr>
      <vt:lpstr>Facebook Key Metrics Table | Pearl Brands - 4 of 5</vt:lpstr>
      <vt:lpstr>Facebook Key Metrics Table | Pearl Brands - 5 of 5</vt:lpstr>
      <vt:lpstr>Facebook Fans Table | Pearl Brands</vt:lpstr>
      <vt:lpstr>Facebook Own Posts | Pearl Brands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PB Facebook Dashboard </dc:title>
  <dc:creator>Administrator</dc:creator>
  <cp:lastModifiedBy>Administrator</cp:lastModifiedBy>
  <cp:revision>1</cp:revision>
  <dcterms:created xsi:type="dcterms:W3CDTF">2018-07-03T08:13:21Z</dcterms:created>
  <dcterms:modified xsi:type="dcterms:W3CDTF">2018-07-03T08:13:51Z</dcterms:modified>
</cp:coreProperties>
</file>