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dinaj.jewelry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6492</c:v>
                </c:pt>
                <c:pt idx="1">
                  <c:v>6501</c:v>
                </c:pt>
                <c:pt idx="2">
                  <c:v>6518</c:v>
                </c:pt>
                <c:pt idx="3">
                  <c:v>6548</c:v>
                </c:pt>
                <c:pt idx="4">
                  <c:v>6561</c:v>
                </c:pt>
                <c:pt idx="5">
                  <c:v>6583</c:v>
                </c:pt>
                <c:pt idx="6">
                  <c:v>6612</c:v>
                </c:pt>
                <c:pt idx="7">
                  <c:v>6624</c:v>
                </c:pt>
                <c:pt idx="8">
                  <c:v>6640</c:v>
                </c:pt>
                <c:pt idx="9">
                  <c:v>6652</c:v>
                </c:pt>
                <c:pt idx="10">
                  <c:v>6655</c:v>
                </c:pt>
                <c:pt idx="11">
                  <c:v>6656</c:v>
                </c:pt>
                <c:pt idx="12">
                  <c:v>6658</c:v>
                </c:pt>
                <c:pt idx="13">
                  <c:v>6659</c:v>
                </c:pt>
                <c:pt idx="14">
                  <c:v>6661</c:v>
                </c:pt>
                <c:pt idx="15">
                  <c:v>6662</c:v>
                </c:pt>
                <c:pt idx="16">
                  <c:v>6666</c:v>
                </c:pt>
                <c:pt idx="17">
                  <c:v>6661</c:v>
                </c:pt>
                <c:pt idx="18">
                  <c:v>6662</c:v>
                </c:pt>
                <c:pt idx="19">
                  <c:v>6661</c:v>
                </c:pt>
                <c:pt idx="20">
                  <c:v>6657</c:v>
                </c:pt>
                <c:pt idx="21">
                  <c:v>6655</c:v>
                </c:pt>
                <c:pt idx="22">
                  <c:v>6653</c:v>
                </c:pt>
                <c:pt idx="23">
                  <c:v>6653</c:v>
                </c:pt>
                <c:pt idx="24">
                  <c:v>6653</c:v>
                </c:pt>
                <c:pt idx="25">
                  <c:v>6653</c:v>
                </c:pt>
                <c:pt idx="26">
                  <c:v>6654</c:v>
                </c:pt>
                <c:pt idx="27">
                  <c:v>6652</c:v>
                </c:pt>
                <c:pt idx="28">
                  <c:v>6653</c:v>
                </c:pt>
                <c:pt idx="29">
                  <c:v>6654</c:v>
                </c:pt>
                <c:pt idx="30">
                  <c:v>6655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48-4A96-AD76-AC1166629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018976"/>
        <c:axId val="341017992"/>
      </c:lineChart>
      <c:dateAx>
        <c:axId val="341018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17992"/>
        <c:crosses val="autoZero"/>
        <c:auto val="1"/>
        <c:lblOffset val="100"/>
        <c:baseTimeUnit val="days"/>
      </c:dateAx>
      <c:valAx>
        <c:axId val="34101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1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CA1DD-B9FA-4438-95C3-BCA558BD7B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Dina J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292E2-215D-46A3-BC2F-FE1CD9B79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4099897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BACDA-550D-4731-B379-32751C7C2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dinaj.jewelry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CAA61-93C4-4CF1-9057-5905BBE3B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588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59195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14939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0485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753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5632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93048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2588656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736625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5042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281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29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dinaj.jewelry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350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658B2-F761-4672-9A1A-1D2EC9838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29617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91B99-50EA-49F7-90D7-C54B9ADA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dinaj.jewelry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3872EF-BBA5-4BD2-B38E-DFDE1153D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226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8E4A7-9A55-4EE5-B001-002BEE469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D00A0-B07B-46C1-B80D-9F800E8D0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833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86FBF-C553-4186-BFBB-40DFBD81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dinaj.jewelry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106775-7B0D-4AAC-B63B-56BE73C81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6305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02066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5885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0745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262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361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97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- 2018-05-30 09:46:34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We've got the perfect additions to your #Ramadan Abaya look! Shop our collection at #WSPR by #SylvieSaliba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70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- 2018-05-28 09:08:26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love with the details on these earrings!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35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- 2018-05-25 09:26:25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 heavenly and feel divine this weekend with ring from our Mona collection 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82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- 2018-05-24 14:25:42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Fashion statement with these bold earrings!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741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075F8-446F-44BB-8DED-86A7E99B8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13918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89B8-DC10-41AE-8A33-8A448A53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dinaj.jewelry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1F050-B9EA-4E9F-8DC2-38447E3405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6047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445236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9432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8647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9136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8971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5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- 2018-05-23 12:37:32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about some midweek glam? #DinaJ
#jewelry #jewelrydesigner #necklace #jewelrydesign #lebanesedesigner #blackgold #gold #pinkgold #whitegold #lebanon #dubai #finejewelry #jewlerylover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83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- 2018-05-21 14:28:07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seeing the beautiful @ritalamah wearing our #DinaJ #earrings!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1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- 2018-05-17 12:41:49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necklace to complement your #Ramadan abayas look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- 2018-05-16 13:31:01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Pamper her today with this unique ring from our Leya collection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34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- 2018-05-15 12:48:22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mixing gold and black together!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611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73E0C-7598-4D82-96AB-070CD40B4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9819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392CF-1588-4F74-A9F2-0EDEA6461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dinaj.jewelry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ADC32-DE56-4849-9FA1-2BBB33102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098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93087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580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4718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4983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5346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3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- 2018-05-14 13:29:55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Starting the week with this beautiful 18K Gold and White diamond bangle!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30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- 2018-05-11 07:04:54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Last chance to meet us in #Dubai! Make sure to pass by @CitiesDubai in The Galleria Mall before end of day today to discover our gorgeous jewelry pieces! We've got something for everyone. #DinaJ 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2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- 2018-05-10 13:28:57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in Dubai for two more days only! Make sure to pass by @CitiesDubai in The Galleria Mall before end of day Friday to discover our gorgeous jewelry pieces! We've got something for everyone. #DinaJ
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51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95C57-420C-4C04-8901-AA46A5786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8436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92FF1-7400-45DF-8A3B-B4D970EFC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dinaj.jewelry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87ED6-EE5A-447A-83C1-2B02BCE85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6136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12865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68992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3142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10098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8103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- 2018-05-10 07:36:46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in Dubai for two more days only! Make sure to pass by @CitiesDubai in The Galleria Mall before end of day Friday to discover our gorgeous jewelry pieces! We've got something for everyone. #DinaJ
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95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- 2018-05-09 13:55:33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happen to be in Dubai this week, make sure to pass by @CitiesDubai in The Galleria Mall before Friday May 11th to discover our exclusive collection! We've got something for everyone. #DinaJ
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44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- 2018-05-08 13:00:56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in #Dubai and looking to discover our collection? Make sure to pass by @CitiesDubai in The Galleria Mall today until Friday, May 11th and find our exclusive selection! We've got something for everyone.  #DinaJ
#jewelry #jewelrydesigner #necklace #jewelrydesign #lebanesedesigner #blackgold #gold #pinkgold #whitegold #lebanon #dubai #finejewelry #jewlerylover #earrings #Dubai #MyDubai #citiesdubai #TheGalleriaMall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25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6DA11-28BF-49C8-9D3A-814FC5202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41606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ABA4-0559-41E4-9205-C8E1593C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dinaj.jewelry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CB6E6-99F3-4151-A3ED-83640B816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048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823900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3633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9569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4893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6012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54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- 2018-05-04 13:35:11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Playing pool in style this afternoon!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21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dinaj.jewelry - 2018-05-03 09:05:40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Dubai for the weekend? Make sure to meet us to at The Grey Space Event, Central Park DIFC, today till May 6 to discover our collection! #DinaJ
#jewelry #jewelrydesigner #necklace #jewelrydesign #lebanesedesigner #blackgold #gold #pinkgold #whitegold #lebanon #dubai #finejewelry #jewlerylover #earrings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65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EB2FE-D3C7-414E-94EA-755AD4BC5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03431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335</Words>
  <Application>Microsoft Office PowerPoint</Application>
  <PresentationFormat>On-screen Show (4:3)</PresentationFormat>
  <Paragraphs>147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Dina J Instagram</vt:lpstr>
      <vt:lpstr>Instagram Key Metrics Table | dinaj.jewelry</vt:lpstr>
      <vt:lpstr>Instagram Followers Total | dinaj.jewelry</vt:lpstr>
      <vt:lpstr>Instagram Posts Table | dinaj.jewelry - 1 of 5</vt:lpstr>
      <vt:lpstr>Instagram Posts Table | dinaj.jewelry - 2 of 5</vt:lpstr>
      <vt:lpstr>Instagram Posts Table | dinaj.jewelry - 3 of 5</vt:lpstr>
      <vt:lpstr>Instagram Posts Table | dinaj.jewelry - 4 of 5</vt:lpstr>
      <vt:lpstr>Instagram Posts Table | dinaj.jewelry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Dina J Instagram</dc:title>
  <dc:creator>Administrator</dc:creator>
  <cp:lastModifiedBy>Administrator</cp:lastModifiedBy>
  <cp:revision>1</cp:revision>
  <dcterms:created xsi:type="dcterms:W3CDTF">2018-06-06T09:55:29Z</dcterms:created>
  <dcterms:modified xsi:type="dcterms:W3CDTF">2018-06-06T09:55:42Z</dcterms:modified>
</cp:coreProperties>
</file>