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DINA 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47086</c:v>
                </c:pt>
                <c:pt idx="1">
                  <c:v>47083</c:v>
                </c:pt>
                <c:pt idx="2">
                  <c:v>47079</c:v>
                </c:pt>
                <c:pt idx="3">
                  <c:v>47075</c:v>
                </c:pt>
                <c:pt idx="4">
                  <c:v>47074</c:v>
                </c:pt>
                <c:pt idx="5">
                  <c:v>47068</c:v>
                </c:pt>
                <c:pt idx="6">
                  <c:v>47068</c:v>
                </c:pt>
                <c:pt idx="7">
                  <c:v>47063</c:v>
                </c:pt>
                <c:pt idx="8">
                  <c:v>47058</c:v>
                </c:pt>
                <c:pt idx="9">
                  <c:v>47049</c:v>
                </c:pt>
                <c:pt idx="10">
                  <c:v>47045</c:v>
                </c:pt>
                <c:pt idx="11">
                  <c:v>47038</c:v>
                </c:pt>
                <c:pt idx="12">
                  <c:v>47036</c:v>
                </c:pt>
                <c:pt idx="13">
                  <c:v>47029</c:v>
                </c:pt>
                <c:pt idx="14">
                  <c:v>47025</c:v>
                </c:pt>
                <c:pt idx="15">
                  <c:v>47026</c:v>
                </c:pt>
                <c:pt idx="16">
                  <c:v>47023</c:v>
                </c:pt>
                <c:pt idx="17">
                  <c:v>47024</c:v>
                </c:pt>
                <c:pt idx="18">
                  <c:v>47022</c:v>
                </c:pt>
                <c:pt idx="19">
                  <c:v>47019</c:v>
                </c:pt>
                <c:pt idx="20">
                  <c:v>47017</c:v>
                </c:pt>
                <c:pt idx="21">
                  <c:v>47017</c:v>
                </c:pt>
                <c:pt idx="22">
                  <c:v>47011</c:v>
                </c:pt>
                <c:pt idx="23">
                  <c:v>47010</c:v>
                </c:pt>
                <c:pt idx="24">
                  <c:v>47005</c:v>
                </c:pt>
                <c:pt idx="25">
                  <c:v>46999</c:v>
                </c:pt>
                <c:pt idx="26">
                  <c:v>46996</c:v>
                </c:pt>
                <c:pt idx="27">
                  <c:v>46989</c:v>
                </c:pt>
                <c:pt idx="28">
                  <c:v>46987</c:v>
                </c:pt>
                <c:pt idx="29">
                  <c:v>46979</c:v>
                </c:pt>
                <c:pt idx="30">
                  <c:v>46976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B7-4936-B08E-A13ECEE39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19928"/>
        <c:axId val="349324520"/>
      </c:lineChart>
      <c:dateAx>
        <c:axId val="34931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24520"/>
        <c:crosses val="autoZero"/>
        <c:auto val="1"/>
        <c:lblOffset val="100"/>
        <c:baseTimeUnit val="days"/>
      </c:dateAx>
      <c:valAx>
        <c:axId val="34932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1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DINA 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8.4959962617616007E-3</c:v>
                </c:pt>
                <c:pt idx="3">
                  <c:v>4.2483590713087004E-3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1.2748326782110001E-2</c:v>
                </c:pt>
                <c:pt idx="8">
                  <c:v>1.4874628134297E-2</c:v>
                </c:pt>
                <c:pt idx="9">
                  <c:v>1.4876841009074999E-2</c:v>
                </c:pt>
                <c:pt idx="10">
                  <c:v>6.3766021212829996E-3</c:v>
                </c:pt>
                <c:pt idx="11">
                  <c:v>0</c:v>
                </c:pt>
                <c:pt idx="12">
                  <c:v>0</c:v>
                </c:pt>
                <c:pt idx="13">
                  <c:v>1.2757271644838E-2</c:v>
                </c:pt>
                <c:pt idx="14">
                  <c:v>1.48850660259E-2</c:v>
                </c:pt>
                <c:pt idx="15">
                  <c:v>1.063264221159E-2</c:v>
                </c:pt>
                <c:pt idx="16">
                  <c:v>1.275944198707E-2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1.2761070228423E-2</c:v>
                </c:pt>
                <c:pt idx="21">
                  <c:v>0</c:v>
                </c:pt>
                <c:pt idx="22">
                  <c:v>1.2762155953546E-2</c:v>
                </c:pt>
                <c:pt idx="23">
                  <c:v>8.5088279089554995E-3</c:v>
                </c:pt>
                <c:pt idx="24">
                  <c:v>1.0636713680941001E-2</c:v>
                </c:pt>
                <c:pt idx="25">
                  <c:v>0</c:v>
                </c:pt>
                <c:pt idx="26">
                  <c:v>0</c:v>
                </c:pt>
                <c:pt idx="27">
                  <c:v>1.2768130745659001E-2</c:v>
                </c:pt>
                <c:pt idx="28">
                  <c:v>0</c:v>
                </c:pt>
                <c:pt idx="29">
                  <c:v>1.0642147159610999E-2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16-4A88-8183-8C2800E0C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173784"/>
        <c:axId val="477175096"/>
      </c:lineChart>
      <c:dateAx>
        <c:axId val="47717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175096"/>
        <c:crosses val="autoZero"/>
        <c:auto val="1"/>
        <c:lblOffset val="100"/>
        <c:baseTimeUnit val="days"/>
      </c:dateAx>
      <c:valAx>
        <c:axId val="47717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17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FCA56-1767-4434-8303-14D0396ACB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Dina J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4551E-D3B5-4395-9882-AC5F01187B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531589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6AE8-EB8C-4033-A468-81979980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DINA J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C62F3-1403-4C7E-B9D4-F0FB58B90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475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9820319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61065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9446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89589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8277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3471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4064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291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5433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0564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8289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3150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9420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6622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1883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6431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94314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6607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3983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9626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8582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3329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5666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7122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9205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9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DINA 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93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B66F5-6DF0-438B-8D82-29E565B00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68186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C13D-1E6D-41F8-A1A1-09B164F1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DINA 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55836-EACF-4102-A46B-8A0AA839B3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67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334C4-1DDD-47A2-A856-4A6069A02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EC73B-1859-425D-8B93-BB4CF547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7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AAB82-A107-481E-8589-F06B40B28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6680A-20DC-42B6-91DC-E577ACB58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652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38366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3383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3164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916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80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637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931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34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3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65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195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9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9279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0136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808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52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260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700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84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- 2018-05-30 09:43:47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We've got the perfect additions to your #Ramadan Abaya look! Shop our collection at #WSPR by #SylvieSaliba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0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- 2018-05-28 09:07:02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love with the details on these earrings!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25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9C295-ABB7-45B4-8548-113A69962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7056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F27C3-26D9-455B-9452-B868F90F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1F20B-DAB3-4A1C-8D34-94A39CE53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779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55248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020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65203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5047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523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52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14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008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40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89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474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69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70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38277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725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269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948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1581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52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- 2018-05-25 09:25:44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Look heavenly and feel divine this weekend with ring from our Mona collection 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86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- 2018-05-24 14:17:46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Fashion statement with these bold earrings!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54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A9D1F-3A43-40A6-834C-50F8A8D83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56891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8302-E393-4F40-89FD-EC245CA7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21B9B-0285-437E-8053-ADB7372AB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26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73868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4735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042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3894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62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967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066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99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198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4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552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92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165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1675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932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189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834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6004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77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- 2018-05-23 12:22:06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How about some midweek glam?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5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- 2018-05-21 14:22:59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love seeing the beautiful @ritalamah wearing our #DinaJ #earrings!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524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4524E-AD19-414A-9F9E-1FED3B95B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81840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BE08-E9D8-4F35-9E07-45328C4C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1A6F9-3B9F-4F2A-8246-942A5ADAD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097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5738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8491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0435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7898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241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12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3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14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40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250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255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34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868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094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4996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20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582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5000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97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- 2018-05-17 11:57:24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perfect necklace to complement your #Ramadan abayas look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34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- 2018-05-16 13:30:15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Pamper her today with this unique ring from our Leya collection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84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5C06B-AEDE-4570-AC3E-B8A3805A2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34808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90967-9269-4525-93DB-FE7A587E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58561-FDDC-461A-8E07-96C2A17FB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471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02608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0702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5898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2206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45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065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73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505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77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12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38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742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928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5485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618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738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4770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0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- 2018-05-15 12:47:36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love mixing gold and black together!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2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- 2018-05-14 13:27:14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Starting the week with this beautiful 18K Gold and White diamond bangle!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2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4813B-9177-4CBD-BF36-15FE8E37F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35551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5596-2C07-458F-9BD3-555DCB0C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58479-65A0-427F-A6D6-64B3765BA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0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44497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6736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331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13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41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668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15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962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81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55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433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84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595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2807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220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56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864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976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5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- 2018-05-11 06:47:26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meet us in #Dubai! Make sure to pass by @CitiesDubai in The Galleria Mall before end of day today to discover our gorgeous jewelry pieces! We've got something for everyone. #DinaJ 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7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5B798-3BF0-4F1C-94FE-DCEF97FFE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80042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62EDB-339D-4E3D-A93F-BE82B185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A141C-4C5F-4B36-A2FA-0BC8D9B62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52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2001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0023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8548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778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03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060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710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80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82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795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407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31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304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90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379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844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943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843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2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- 2018-05-10 07:44:58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in Dubai for two more days only! Make sure to pass by @CitiesDubai in The Galleria Mall before end of day Friday to discover our gorgeous jewelry pieces!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24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8CD8E-7407-4EB9-98C7-818300623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22383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8589-0293-4F0D-BD23-D2845713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C68E36-4063-43D0-868F-92ED543C8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149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960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12550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557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914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580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835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93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775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009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14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22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86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816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5690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6135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66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381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958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4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- 2018-05-10 07:36:00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We're in Dubai for two more days only! Make sure to pass by @CitiesDubai in The Galleria Mall before end of day Friday to discover our gorgeous jewelry pieces!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76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BC459-5A56-470F-AAC2-6B56E51AC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58223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ADEE-EF2D-4B94-A4DD-B22107798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B9D0A-CDCD-4579-9BC7-327936F54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224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70256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5641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41401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867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43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731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68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56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16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74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324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43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678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0028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3727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14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368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8027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8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- 2018-05-09 13:54:48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If you happen to be in Dubai this week, make sure to pass by @CitiesDubai in The Galleria Mall before Friday May 11th to discover our exclusive collection!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1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22903-A4DF-4832-86CC-D314ED391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98939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3C50-D925-4FB3-B20F-22AA8BD66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AF916-2E56-46E4-89A8-7E563C624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80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271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2171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8057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5799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240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623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51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7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23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414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2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74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288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263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090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95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141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4033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- 2018-05-08 12:59:57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Are you in #Dubai and looking to discover our collection? Make sure to pass by @CitiesDubai in The Galleria Mall today until Friday, May 11th and find our exclusive selection! We've got something for everyone. 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891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7A162-ACA2-4F56-903F-3F952AFA5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18260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203BE-DF5C-4BE4-9A48-D1AADA1C6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DINA J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399D5-E6E7-4400-836D-72CA9F4B6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1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50907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1292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0766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074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47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16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9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423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470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19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429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01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032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5449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569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36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609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324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3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- 2018-05-04 13:34:01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Playing pool in style this afternoon!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8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DINA J - 2018-05-03 09:04:56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Dubai for the weekend? Make sure to meet us to at The Grey Space Event, Central Park DIFC, today till May 6 to discover our collection!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67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496AB-B97E-4CFA-A372-83E11CBF6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25702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5284-403A-4467-9B1C-F9885BBC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DINA 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70C181-20C8-4E4B-AAA2-478FF47241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6688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5EA88-1211-4242-90FA-5281C22A5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B1C05-6FE0-4AC8-9699-2BB0472F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58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958</Words>
  <Application>Microsoft Office PowerPoint</Application>
  <PresentationFormat>On-screen Show (4:3)</PresentationFormat>
  <Paragraphs>585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Dina J Facebook</vt:lpstr>
      <vt:lpstr>Facebook Key Metrics Table | DINA J</vt:lpstr>
      <vt:lpstr>Facebook Fans Total | DINA J</vt:lpstr>
      <vt:lpstr>Facebook Own Posts Table | DINA J - 1 of 11</vt:lpstr>
      <vt:lpstr>Facebook Own Posts Table | DINA J - 2 of 11</vt:lpstr>
      <vt:lpstr>Facebook Own Posts Table | DINA J - 3 of 11</vt:lpstr>
      <vt:lpstr>Facebook Own Posts Table | DINA J - 4 of 11</vt:lpstr>
      <vt:lpstr>Facebook Own Posts Table | DINA J - 5 of 11</vt:lpstr>
      <vt:lpstr>Facebook Own Posts Table | DINA J - 6 of 11</vt:lpstr>
      <vt:lpstr>Facebook Own Posts Table | DINA J - 7 of 11</vt:lpstr>
      <vt:lpstr>Facebook Own Posts Table | DINA J - 8 of 11</vt:lpstr>
      <vt:lpstr>Facebook Own Posts Table | DINA J - 9 of 11</vt:lpstr>
      <vt:lpstr>Facebook Own Posts Table | DINA J - 10 of 11</vt:lpstr>
      <vt:lpstr>Facebook Own Posts Table | DINA J - 11 of 11</vt:lpstr>
      <vt:lpstr>Facebook Interaction Rate | DINA 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 J Facebook</dc:title>
  <dc:creator>Administrator</dc:creator>
  <cp:lastModifiedBy>Administrator</cp:lastModifiedBy>
  <cp:revision>1</cp:revision>
  <dcterms:created xsi:type="dcterms:W3CDTF">2018-06-06T09:54:20Z</dcterms:created>
  <dcterms:modified xsi:type="dcterms:W3CDTF">2018-06-06T09:55:01Z</dcterms:modified>
</cp:coreProperties>
</file>