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DB428-5CC0-4AC1-862F-739D8E3646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71DDA5-0C95-4957-8419-5BD0E2B775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3233642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2C289-CC65-4748-86DB-CA0E5B71D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Pearl Brands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0FE367-D03C-465A-9244-7B5899DF7A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9581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3384978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0595021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69652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2047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3320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991607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738312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2832345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69892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4188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590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1.0465 %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402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zaharkidsksa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055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635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moalebanon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0.9447 %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609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kidsaroundlebanon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0.3983 %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431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wsprbysylviesaliba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961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kidsaroundksa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623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cultilebanon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701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petitbateauksa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641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secret.senses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1.0046 %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120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53088B-F71B-4963-AE80-05F92AA817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491517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CAF44-1023-4CB9-930C-F99A38C6D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Pearl Brands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80195D-12BA-4584-9755-D57816F31D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4950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519306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263432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398654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56231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0482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530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- 2018-05-31 12:52:32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christening collection from #TheTwist, available at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821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- 2018-05-31 12:29:57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Shop #linaraijewelrycouture at #WSPR stores!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53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kidsaroundlebanon - 2018-05-31 10:27:01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Up to 50% on most ready to wear at #Kidsaroundlebanon stores, from Thu May 31 till Sun June 3 ONLY! Ramadan Kareem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440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- 2018-05-31 10:25:35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Ramadan promotion! Up to 50% on all ready to wear at #ZaharKids from Thu May 31 till Sun June 3 ONLY!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586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zaharlingerie - 2018-05-31 09:58:36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#Repost @bloggerwanabe with @get_repost
・・・
Want to keep up with the trends?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فيكي تلاقي تياب لكل المناسبات بمحل لينجري هالسنة
طق شرش الحيا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ZaharLingerie is your one-stop shopping destination for swimwear, sportswear, lingerie, evening dresses and dinner outfits.
Use my Promo Code SARAH20 to get 20% on all your purchases – valid till June 15.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يلا عالشوبينغ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002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A4B01A-CBA5-4252-9703-F0017E0B04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724299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A46A7-4A49-45C4-A57C-193FFA548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Pearl Brands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12BE53-4DF8-448D-A65D-7613929508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8429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5588975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290262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352359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800412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86524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386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- 2018-05-30 09:49:46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Repost from @lanaelsahely 
First shot from the newest @ldlshop campaign. Got to love our @kismetbymilka evil eye choker with a ruby❤️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302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moalebanon - 2018-05-30 09:29:56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Up to 50% on ALL spring collection at #MOALebanon stores! Quantities are limited so hurry up!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049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zaharkidsksa - 2018-05-30 09:00:23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BOSS, DKNY, Karl Lagerfeld &amp; Marc Jacob NEW collection all at 40%OFF discount at #ZaharKidsKSA Granada Mall!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698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- 2018-05-30 08:58:19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Christening collection from #TheTwist, available at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111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- 2018-05-30 08:18:11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Accessories for your little man from ##abracadabralittle, available at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683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kidsaroundlebanon - 2018-05-30 07:40:35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can't believe it's almost June! Gotta start thinking of our kids' Eid outfits! Check out the full collection from #DKNY, #KarlLagerfeld, #BOSS, #LittleMarcJacobs and others only at #KidsaroundLebanon! We deliver all across Lebanon.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822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cultilebanon - 2018-05-30 07:38:16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Exclusive design objects characterised by clean lines and elegant simplicity, which enhance every room with soft, dreamlike atmospheres. #CULTI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9392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964D36-B45B-49C7-A224-455017B4D9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747848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C6028-E064-4FC3-958A-DB7AA0E37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Pearl Brands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B2C103-D68E-4D76-B47C-5F7180500E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2529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438922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131888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409094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35219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22798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463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- 2018-05-30 07:34:23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favorite from #PerseeParis, available at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893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secret.senses - 2018-05-30 07:32:04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Find the latest from #SeafollyAustralia at #SecretSenses, #ABCVerdun L1! We deliver all across Lebanon.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306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zaharlingerie - 2018-05-30 07:28:35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#ZaharLingerie your go-to place for the best in swimwear! We deliver all across Lebanon.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322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- 2018-05-30 07:25:02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Like father like son! Make sure to shop the latest polos and others from #Ferrari, available at #ZaharKids stores. We deliver all across Lebanon.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920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- 2018-05-29 10:51:17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Christening accessories now available at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655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- 2018-05-29 07:42:33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Introducing Mrs. T. Jewels! The lady behind the Mrs.T. brand is evocative in her designs and sublime in her symbolism. Find it now at #WSPR stores!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510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secret.senses - 2018-05-29 06:55:59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Daily workout outfit on point with #SeafollyAustralia's activewear, available at #SecretSenses ABC Verdun 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439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6A5F92-8484-4ECD-90C8-4B0F47C0BA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341014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12283-8F79-44F1-B7A8-9C303E838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Pearl Brands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A39D98-B44C-49FD-9398-7F99D17BCF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7386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925745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835655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63571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659011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3044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064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zaharlingerie - 2018-05-29 06:32:13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comfiest nightwear from #LeChat has hit #ZaharLingerie! Make sure to check out the collection at all our stores or have it delivered to you!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377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- 2018-05-29 06:25:13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gift for him from #CarfieldParis, available at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440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- 2018-05-28 11:07:32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Love these necklaces from #AlissaZakarian, perfect for christening gifts!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066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secret.senses - 2018-05-28 09:38:55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Have a berry happy #Monday everyone! #SecretSenses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524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- 2018-05-28 09:24:17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cutest little pins for your little ones from #Draga, available at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108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- 2018-05-28 08:48:53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Mix and match this #Kismet necklaces, available at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180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12CC42-75A4-4D98-96BD-08B0653643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0450532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442</Words>
  <Application>Microsoft Office PowerPoint</Application>
  <PresentationFormat>On-screen Show (4:3)</PresentationFormat>
  <Paragraphs>267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Instagram Dashboard</vt:lpstr>
      <vt:lpstr>Instagram Key Metrics Table | Pearl Brands</vt:lpstr>
      <vt:lpstr>Instagram Posts Table | Pearl Brands - 1 of 4</vt:lpstr>
      <vt:lpstr>Instagram Posts Table | Pearl Brands - 2 of 4</vt:lpstr>
      <vt:lpstr>Instagram Posts Table | Pearl Brands - 3 of 4</vt:lpstr>
      <vt:lpstr>Instagram Posts Table | Pearl Brands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Dashboard</dc:title>
  <dc:creator>Administrator</dc:creator>
  <cp:lastModifiedBy>Administrator</cp:lastModifiedBy>
  <cp:revision>1</cp:revision>
  <dcterms:created xsi:type="dcterms:W3CDTF">2018-06-01T09:21:08Z</dcterms:created>
  <dcterms:modified xsi:type="dcterms:W3CDTF">2018-06-01T09:21:26Z</dcterms:modified>
</cp:coreProperties>
</file>