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D7-4B47-AD90-B29460E4E5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D7-4B47-AD90-B29460E4E5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D7-4B47-AD90-B29460E4E5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D7-4B47-AD90-B29460E4E5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D7-4B47-AD90-B29460E4E5D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7D7-4B47-AD90-B29460E4E5D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7D7-4B47-AD90-B29460E4E5D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7D7-4B47-AD90-B29460E4E5D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7D7-4B47-AD90-B29460E4E5D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7D7-4B47-AD90-B29460E4E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788200"/>
        <c:axId val="443783936"/>
      </c:lineChart>
      <c:dateAx>
        <c:axId val="443788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83936"/>
        <c:crosses val="autoZero"/>
        <c:auto val="1"/>
        <c:lblOffset val="100"/>
        <c:baseTimeUnit val="days"/>
      </c:dateAx>
      <c:valAx>
        <c:axId val="44378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8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1F429-A4A5-4469-BF89-6268C7D0FF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PB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2A4B5-33D2-4ABF-A145-5609EB7164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197612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345B3-2B20-46E9-A03D-BDD08B6F7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9F5499-72D2-4FFB-9EF8-89E3DD695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657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8011670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9000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21124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44308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1063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7444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5764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12770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60764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43644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46969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39358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20742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5521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15155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6556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86634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35997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2689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3975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2991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86672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75091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72863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8868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52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96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668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75F04-F46E-4C5D-8660-685575C38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71812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8AE7E-0E8E-4A89-AC74-C099DADDB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82851E-5155-414B-A7B7-87500A6BB6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616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381189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64194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9247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75494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51508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12094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70183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41319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4525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50774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1373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74017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6710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87234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8641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8393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04780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7473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947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1019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59401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8963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4326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6679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2182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37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77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731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CD193-23BA-4A8D-B0E9-4AAA47482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30939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8408F-A733-4FA4-8CFE-2FF0A24EF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6F4C7-5EB4-4C6C-B3BA-72EFA31D6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840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263471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9221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19155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8253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9894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6102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61318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2653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42095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2659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39773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6855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09604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64915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14592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02006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7739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20738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44689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8932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2896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74891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6255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7782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5490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52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09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C96E2-C402-4CCA-B4DD-18DFC5146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74449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DD64D-0BCD-4DD0-84AA-568B7D916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E2799-B035-427C-806F-C8946A31E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060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1869340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5433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12154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1226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12652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8821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08039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50046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90601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00896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16298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73692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5804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1632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9454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6882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1358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29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7991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0685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7775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2921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2070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87103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011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7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4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829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E547D-3FB8-48F7-9F7B-D34C4FE9E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53658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5F82B-A51F-4404-B095-028DBF02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D4228-959D-4006-9D97-CB62AF4514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6242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0777750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80417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07056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8297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2567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92163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4751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8829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7870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37909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7869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34605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64454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78789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41404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9085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85515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4031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46700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7366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29406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3086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00274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71755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6339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7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5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65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94084-29C2-471C-8238-032B4B722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56350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2154-7DA1-4166-941F-A5044FBC2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17DDB9-1CAD-44A2-8483-76FF81B92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184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71090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7693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962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16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193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672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723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287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6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4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5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45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3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5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33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7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21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25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F51E6-9925-4B15-AEF6-352D8C13E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5279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1FD10-D530-46A4-B740-F779DD38F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3AA8EA-5F4E-4CFC-8197-E7A62AA67E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2266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8B884-6D52-4893-BB96-A4D8A1D6E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D89D0-C094-4C6F-851C-54D58FA5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518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730</Words>
  <Application>Microsoft Office PowerPoint</Application>
  <PresentationFormat>On-screen Show (4:3)</PresentationFormat>
  <Paragraphs>480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PB Facebook Dashboard </vt:lpstr>
      <vt:lpstr>Facebook Key Metrics Table | Pearl Brands - 1 of 5</vt:lpstr>
      <vt:lpstr>Facebook Key Metrics Table | Pearl Brands - 2 of 5</vt:lpstr>
      <vt:lpstr>Facebook Key Metrics Table | Pearl Brands - 3 of 5</vt:lpstr>
      <vt:lpstr>Facebook Key Metrics Table | Pearl Brands - 4 of 5</vt:lpstr>
      <vt:lpstr>Facebook Key Metrics Table | Pearl Brands - 5 of 5</vt:lpstr>
      <vt:lpstr>Facebook Fans Table | Pearl Brands</vt:lpstr>
      <vt:lpstr>Facebook Own Posts | Pearl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 Facebook Dashboard </dc:title>
  <dc:creator>Administrator</dc:creator>
  <cp:lastModifiedBy>Administrator</cp:lastModifiedBy>
  <cp:revision>1</cp:revision>
  <dcterms:created xsi:type="dcterms:W3CDTF">2018-06-01T08:56:56Z</dcterms:created>
  <dcterms:modified xsi:type="dcterms:W3CDTF">2018-06-01T08:57:26Z</dcterms:modified>
</cp:coreProperties>
</file>