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6E0DC-CD70-4089-9278-79E26088979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Instagram Dashboard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9D7FEB-0A0E-46E6-9B8A-66D65D9BD8C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Bridge Capital Holding</a:t>
            </a:r>
          </a:p>
        </p:txBody>
      </p:sp>
    </p:spTree>
    <p:extLst>
      <p:ext uri="{BB962C8B-B14F-4D97-AF65-F5344CB8AC3E}">
        <p14:creationId xmlns:p14="http://schemas.microsoft.com/office/powerpoint/2010/main" val="11660707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C14FB-4FCE-4F05-8E20-FD0D37E32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Pearl Brands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E57B9D-2AD5-451C-A6F3-42389B7C0A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60084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579040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64901494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9923233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6220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09683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440187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95018769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74949894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7947161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72821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6105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zaharkids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1.1589 %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3570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moalebanon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1.2591 %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0922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kidsaroundlebanon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0.4912 %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868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zaharkidsksa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8893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kidsaroundksa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6475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zaharlingerie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0.7788 %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4882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wsprbysylviesaliba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0.4753 %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2448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petitbateauksa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0.4813 %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5144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secret.senses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2.0268 %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6283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cultilebanon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0.6914 %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26622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81E449-72DE-40BB-B889-E2826D7888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5889635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14DE8-E92B-4780-9D49-29697C05D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Pearl Brands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719358-14B6-4B8E-92E6-8C92C20F36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564128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1258588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472281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100588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0145515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198059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8851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kidsaroundlebanon - 2018-04-30 13:29:14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We’re giving you BACK! Spend 300,000 L.L. at #KidsAround and SAVE 50,000 L.L. on your next purchase. Valid from Apr 27 to May 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969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zaharkids - 2018-04-30 13:28:35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#LaborDay Promotion at #ZaharKids! For every 300,000 L.L. spent, we’re giving you 50,000 L.L. BACK on your next purchase! Valid from Apr 27 till May 7. Hurry up and shop!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06028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6A4679-46CA-46AF-8226-CEDFDA7135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580999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62434-81B2-406D-A07A-B5D216E95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Pearl Brands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1800D4-A86D-44DD-9FE0-3F97523EF5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17277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4105441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284456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39379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399494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887390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0656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secret.senses - 2018-04-30 09:52:32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#Repost @tamarafarra with @get_repost
・・・
🎁GIVEAWAY!!!🎁
Want to WIN this beach look from @secret.senses to kick start your summer wardrobe?!
All you need to do is:
👉🏻1.FOLLOW me @tamarafarra
👉🏻2.FOLLOW @secret.senses
👉🏻3.TAG your bestie
👉🏻4.LIKE my last 3 posts
👉🏻5.LIKE this post
(I will be checking 👀)
The gift set includes:🎁
-The straw beach bag
-Big straw hat
-Beach towel
-Pink pompom dress
-The winner will receive a special 30% discount on all swimwear exclusively for her for a one time purchase at @secret.senses 
I will be announcing the winner on Saturday May 5th!
Good luck my loves 👙💗
Meanwhile you can still benefit from
my promo code “TAMARA20”, and get an INSTANT 20% OFF on all the swimwear collection at @secret.senses in Abc Verdun. 🎉#secretsenses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11.8644 %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18969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069CDD-6562-4290-BEFF-9071343303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5567074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40FF6-BA26-4D5A-9530-C4C3D304A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Pearl Brands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9C397E-0FD0-4FDD-8377-BEB1EE81D0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20356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7954495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446816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211351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879441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150075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2971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cultilebanon - 2018-04-30 09:28:26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Exclusive #design objects characterised by clean lines and elegant simplicity, which enhance every room with soft, dreamlike atmospheres. #CULTI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0.6429 %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1398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moalebanon - 2018-04-30 09:27:28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All the accessories you will need are available at #MOALebanon stores, now at 30%OFF discount!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0.8825 %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5820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wsprbysylviesaliba - 2018-04-30 09:26:46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Shop #AtelierMakarios bangles at #WSPR!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8029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wsprbysylviesaliba - 2018-04-30 09:26:09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Simplest pieces from #Jezebel, available at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0.4522 %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0800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zaharlingerie - 2018-04-30 09:25:17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New brand alert! They have arrived! Shop the latest from #Phax only at #ZaharLingerie stores!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1.2224 %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4108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kidsaroundlebanon - 2018-04-30 09:24:22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We're all for the stripes today! Shop #LittleMarcJacobs only at #KidsaroundLebanon!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812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zaharkids - 2018-04-30 09:23:42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Can you keep a secret? We've got the perfect little dresses for your mini you at #ZaharKids!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3.7891 %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06640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535D21-7EB6-404D-AFAE-D54A9AE92B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8568304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7C0E70-484A-4410-9347-51E0F0E90D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Pearl Brands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788C2F-6380-4187-AB78-E9F5DF8033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80126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1251329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643420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413147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339398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7518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6407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secret.senses - 2018-04-26 08:12:32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It's TODAY! Meet us at #JamaloukiCon2018, the fashion and beauty festival, at Seaside Arena Beirut (previously Biel) from 3 pm till 10 pm, to discover our exclusive swimwear collection! Waiting for you all! #SecretSenses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1.3098 %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392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wsprbysylviesaliba - 2018-04-26 07:56:38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You won't want to miss it! Meet us at Meet us at #JamaloukiCon2018 at Seaside Arena Beirut (previously Biel) from 3 pm till 10 pm, to discover our exclusive jewellery collection! Waiting for you all!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0.8405 %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4042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wsprbysylviesaliba - 2018-04-26 07:11:33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It's happening TODAY! Meet us at #JamaloukiCon2018, the fashion and beauty festival, at Seaside Arena Beirut (previously Biel) from 3 pm till 10 pm, to discover our exclusive jewellery collection! Waiting for you all!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9138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secret.senses - 2018-04-26 06:58:04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Repost @tamarafarra
I’ve got major tropical vibes from my newest #SecretSenses swimsuit and you can get them too! Head over to @Secret.Senses ABC Verdun L1, give out my promo code “TAMARA20”, and get an INSTANT 20% OFF on all the swimwear collection. You can now start making beach plans! ☀️👙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1.8892 %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720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zaharlingerie - 2018-04-26 06:43:06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Beach dresses ready? Check! Shop our over-swim collection from #SeafollyAustralia in stores today! #ZaharLingerie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82177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45E3FB-D44C-4534-BFC8-00682E7445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618082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D6DD1-3AEF-4320-ABCE-02ED21893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Pearl Brands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68BA54-9083-4958-9B1B-77D7103D7D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617564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9693562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87026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956756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118445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612202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9805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zaharkids - 2018-04-26 06:41:48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coolest T-shirts from #KarlLagerfeld for your little ones are available at #ZaharKids! Make sure to shop now in stores or have your order delivered to you!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759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wsprbysylviesaliba - 2018-04-25 09:48:56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Hands up for #PascaleMonvoisin!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3793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wsprbysylviesaliba - 2018-04-25 09:00:39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Who else is pampering her man today? #Miansai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9824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wsprbysylviesaliba - 2018-04-25 08:36:50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All the hoops we can get from #MetiebyTF, available at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4017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kidsaroundlebanon - 2018-04-25 08:13:26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 a #KarlLagerfeld mood today! Shop the collection in store or have your favorites delivered to you #KidsaroundLebanon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0113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secret.senses - 2018-04-25 08:12:36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This just in! Discover the newest arrivals from #Phax available in store today! #SecretSenses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2.0174 %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688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moalebanon - 2018-04-25 08:10:07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Shop at 30%OFF discount at #MOALebanon stores!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0.8325 %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2900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cultilebanon - 2018-04-25 08:02:27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Different #diffusers shapes and scents are available at our #CULTI store in ABC Ashrafieh L0, facing Zara Kids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0.6076 %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24622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AF1495-40FF-4FC7-BE9C-74A48776A8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026163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977696-4C10-4BCA-A60B-59D345AE2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Pearl Brands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9D7BFB-4EF8-4A8D-B954-2A0DAFA689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805637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7246281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936968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513627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249629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190716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6528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zaharlingerie - 2018-04-25 08:01:02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Dreaming of a beach like this! #ZaharLingerie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0.5353 %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1924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zaharlingerie - 2018-04-25 07:10:23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Feeling fresh and ready to hit the gym in our #SeafollyAustralia Royal Horizon activewear! Get the look now at #ZaharLingerie stores or have it delivered to you! Don't forget to click on the link in bio for the full collection!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30998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726D28-308D-4A41-938C-C73FA2FD61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9920694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480</Words>
  <Application>Microsoft Office PowerPoint</Application>
  <PresentationFormat>On-screen Show (4:3)</PresentationFormat>
  <Paragraphs>281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quintly_template</vt:lpstr>
      <vt:lpstr>Instagram Dashboard</vt:lpstr>
      <vt:lpstr>Instagram Key Metrics Table | Pearl Brands</vt:lpstr>
      <vt:lpstr>Instagram Posts Table | Pearl Brands - 1 of 6</vt:lpstr>
      <vt:lpstr>Instagram Posts Table | Pearl Brands - 2 of 6</vt:lpstr>
      <vt:lpstr>Instagram Posts Table | Pearl Brands - 3 of 6</vt:lpstr>
      <vt:lpstr>Instagram Posts Table | Pearl Brands - 4 of 6</vt:lpstr>
      <vt:lpstr>Instagram Posts Table | Pearl Brands - 5 of 6</vt:lpstr>
      <vt:lpstr>Instagram Posts Table | Pearl Brands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Dashboard</dc:title>
  <dc:creator>Administrator</dc:creator>
  <cp:lastModifiedBy>Administrator</cp:lastModifiedBy>
  <cp:revision>1</cp:revision>
  <dcterms:created xsi:type="dcterms:W3CDTF">2018-05-04T12:39:26Z</dcterms:created>
  <dcterms:modified xsi:type="dcterms:W3CDTF">2018-05-04T12:39:44Z</dcterms:modified>
</cp:coreProperties>
</file>