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5D-4FD5-9259-C6D301EBB7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25D-4FD5-9259-C6D301EBB7B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 Kids KSA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25D-4FD5-9259-C6D301EBB7B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25D-4FD5-9259-C6D301EBB7B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25D-4FD5-9259-C6D301EBB7B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3</c:v>
                </c:pt>
                <c:pt idx="18">
                  <c:v>3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3</c:v>
                </c:pt>
                <c:pt idx="24">
                  <c:v>3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25D-4FD5-9259-C6D301EBB7B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 Bateau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25D-4FD5-9259-C6D301EBB7B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Kids around Eastern Province KSA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25D-4FD5-9259-C6D301EBB7B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25D-4FD5-9259-C6D301EBB7B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Sheet1!$K$2:$K$31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25D-4FD5-9259-C6D301EBB7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023520"/>
        <c:axId val="283023848"/>
      </c:lineChart>
      <c:dateAx>
        <c:axId val="283023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023848"/>
        <c:crosses val="autoZero"/>
        <c:auto val="1"/>
        <c:lblOffset val="100"/>
        <c:baseTimeUnit val="days"/>
      </c:dateAx>
      <c:valAx>
        <c:axId val="283023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023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591DB-BB22-468A-8C40-3809EF2ED5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PB Facebook Dashboard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9FAFBA-34AC-4417-99E0-C899BC67BC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3838877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1EC91-94B5-4310-B738-54D2084C3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Pearl Brands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EA58D6-6998-4039-A9C9-77E99AE2F8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5343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1183801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927235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498777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750148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418637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21574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256694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91031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674726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734293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864526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95331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967721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154385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537889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364032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875229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86498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96741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030037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070830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684089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736854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990531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06801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177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 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964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 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570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EEE40E-CD72-4D52-9EF4-11718DB14A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334720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A6E65-816D-4552-A548-8F606A057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Pearl Brands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DF783E-5942-407A-83AF-D4E479F38C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3842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2063913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068963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651132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996625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133431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010370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855928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906461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418396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430227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795854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272374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594237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608531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153988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152659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383923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954039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267496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863146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025097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786568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444180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938960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2649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114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 Kids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766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38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D3ECD-83B9-41D3-850B-B58C7A1153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865418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0A386-71FB-4D86-9903-7D7503D22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Pearl Brands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2FA69C-40A2-406D-918C-670400AB8B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31184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1649002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186150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171049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369177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601893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151079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734083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366678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642478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915057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947008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706202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364041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45155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558995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079261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124505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970610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482865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98192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445245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579184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598726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430138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53045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509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 Around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037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 By Sylvie Saliba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2432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9BB01-4C85-4393-8AF4-2B218DC71B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432462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E9056-2478-420F-A6BC-7D8E8BBA8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Pearl Brands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C86F58-9766-4076-B013-1C3DA125DB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87124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40144856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954272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898622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585015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717627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16259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702885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969107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426722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064348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679094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228513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18138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680399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327676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431291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584334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834651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581227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968957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471387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179340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922091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529348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18938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006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Petit Bateau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389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 around Eastern Province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6548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D6AA23-A412-47EB-A5AB-D94DE2C2A6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199735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31A77-0DD1-4737-9678-E4F1B46FE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Pearl Brands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53F88B-2F73-4A59-B783-3E5C00A8DC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5410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7899315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032682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81195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011618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94676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609965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281425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354371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916993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983399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338492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741834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340973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635594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746673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924106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215643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637751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123701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970663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764539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457087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304989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288901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9895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442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CULTI Milano -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667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 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001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970560-7F28-46EB-9FE1-5F710E4ED4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896835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0B4B5-5E18-4614-B52C-0CB0048AE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Pearl Brands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CF4D52-C498-4595-8ADA-7CC5D57E11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33633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047665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51937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5678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345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8026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6806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0594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9518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027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609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222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Kids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723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MOA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250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 Around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326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WSPR By Sylvie Saliba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439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Petit Bateau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848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 around Eastern Province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407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CULTI Milano -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249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Secret 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606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3FDE87-30DB-41C2-876D-D25B7609B6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658075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76380-344E-45B2-BC79-674F9D322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0D686E-5476-45F5-A3F2-5CAB2C6A65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01868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10E9BB-E213-42F5-AFC6-1EA9E9BDEF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8A1B-BA72-4C45-89AC-562F33DF5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6858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714</Words>
  <Application>Microsoft Office PowerPoint</Application>
  <PresentationFormat>On-screen Show (4:3)</PresentationFormat>
  <Paragraphs>480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PB Facebook Dashboard </vt:lpstr>
      <vt:lpstr>Facebook Key Metrics Table | Pearl Brands - 1 of 5</vt:lpstr>
      <vt:lpstr>Facebook Key Metrics Table | Pearl Brands - 2 of 5</vt:lpstr>
      <vt:lpstr>Facebook Key Metrics Table | Pearl Brands - 3 of 5</vt:lpstr>
      <vt:lpstr>Facebook Key Metrics Table | Pearl Brands - 4 of 5</vt:lpstr>
      <vt:lpstr>Facebook Key Metrics Table | Pearl Brands - 5 of 5</vt:lpstr>
      <vt:lpstr>Facebook Fans Table | Pearl Brands</vt:lpstr>
      <vt:lpstr>Facebook Own Posts | Pearl Brands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PB Facebook Dashboard </dc:title>
  <dc:creator>Administrator</dc:creator>
  <cp:lastModifiedBy>Administrator</cp:lastModifiedBy>
  <cp:revision>1</cp:revision>
  <dcterms:created xsi:type="dcterms:W3CDTF">2018-05-04T12:00:14Z</dcterms:created>
  <dcterms:modified xsi:type="dcterms:W3CDTF">2018-05-04T12:00:44Z</dcterms:modified>
</cp:coreProperties>
</file>