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3CCA9-0D8E-43E1-9A88-0735215A3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FA020A-478D-40EF-9990-094354026B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4192391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39309-9C23-4476-87CE-81A981E1D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wsprbysylviesaliba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7D9A99-4147-4504-A1EF-1FC9877C0C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5759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611692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104813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05197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2078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0637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74805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334490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666356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62845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3573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53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wsprbysylviesaliba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71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DE10C-DA59-4EA8-82B6-475ECC0AF1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231765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B93B-40A2-4DA6-8E29-1982B5897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wsprbysylviesaliba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19776D-7A2D-4121-AB0E-5893A26507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6448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9233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47287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04329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24299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2079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315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- 2018-03-29 07:53:09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Got our outfits and our #naylaaridajewellery ready for the long weekend!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958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- 2018-03-29 07:27:14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We've got our eyes on this stylish ring from #DinaJ,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63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- 2018-03-28 14:08:39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Hitting the beach with these gorgeous #LinaRai earrings!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11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- 2018-03-28 10:17:29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@lanaelsahely with @get_repost
・・・
Love our @kismetbymilka velvet eye choker with a ruby at the center ♥️
Get yours from @ldlshop or from any @wsprbysylviesaliba stand.
—
Ph @carlhalal 
#LDLxKismet #ldlxwsprbysylviesaliba #ldlshop #jewelry #choker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644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- 2018-03-28 08:32:21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can't get enough #Kismet rings!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64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- 2018-03-28 08:13:33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Comment below if you love this ring from #LesBijouxDannie as much as we do!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09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- 2018-03-27 14:44:36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Mix and match these gorgeous rings from #Griff_jewelry,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987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438FA-1AD4-429A-8544-4B33E960A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007765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51B62-85FE-47A0-8F8E-39A114B6E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wsprbysylviesaliba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54DEB4-96D1-4918-A239-AFBA6BD7C6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8678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42679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84396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841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66177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4389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65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- 2018-03-27 06:58:01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Complete your look with statement necklaces from #GeraldineCarfield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4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- 2018-03-27 06:55:00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Spring vibes with #Griff! Pieces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55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- 2018-03-26 10:11:31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love this unusual bracelet from #PaigeNovick, available at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072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- 2018-03-26 09:37:04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Casual #Mondays with #AlissaZakarian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24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- 2018-03-23 08:42:40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We've got our eyes on this beautiful bracelet from #BeeGoddess!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83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- 2018-03-23 08:11:53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Looking forward to a weekend full of positivity and dreams! #LorJewelry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5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- 2018-03-22 08:31:14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clearest diamonds from #Persee!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- 2018-03-22 08:11:13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can never have enough charms! #Kismet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95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- 2018-03-21 10:59:50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customize your #AtelierPaulin #MothersDay gift, make sure to visit us TODAY at ABC Ashrafieh from 2 to 8 pm! Waiting for you all!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015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C864E-4AD3-4C36-B469-BA2C25FD1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68496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9FEBA-7FD6-4C0F-9864-667ED147D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wsprbysylviesaliba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1FE6C-FBCF-4928-8295-43F898A321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4846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903621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91536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32022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5628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7951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27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- 2018-03-21 09:02:09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Very excited for today! See you all at ABC Ashrafieh between 2 and 8pm! #WSPR #LinaRai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8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- 2018-03-21 08:29:21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Mother's Day from all of us here at #WSPR!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65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- 2018-03-20 13:05:44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 all pills belong in the medicine cabinet! #TheTwist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54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- 2018-03-20 12:33:00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customize your #AtelierPaulin #MothersDay gift, make sure to visit us on Tuesday at ABC Dbayeh and on Wednesday at ABC Ashrafieh from 4 to 8 pm or call us to pre-order yours on 01-216908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832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- 2018-03-19 10:14:35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Shop these gorgeous pieces from #DinaJ, only at #WSPR!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70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- 2018-03-19 09:35:17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still have time for last minute #gift shopping! Head over to #WSPR to discover the beautiful #Kismet collection! #MothersDay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13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- 2018-03-18 08:27:33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thinking of our #MothersDay gifts! Are you? Discover the full #LesBijouxDeSalma collection at #WSPR stores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73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- 2018-03-18 08:13:18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bangle she won't help but fall in love with! #GeraldineCarfield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496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1CED8-855D-4452-B292-C2B2109B4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34322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6A4AD-4C98-46A6-A995-E8A856775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wsprbysylviesaliba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D928A6-1E10-4574-98DB-3637A4F99B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9193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72882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20467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868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53077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2619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96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wsprbysylviesaliba - 2018-03-17 18:15:02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perfect last minute #MothersDay gifts from #LesBijouxDannie! #WSPR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493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5AD4C-209C-4576-978A-2618A2524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15152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328</Words>
  <Application>Microsoft Office PowerPoint</Application>
  <PresentationFormat>On-screen Show (4:3)</PresentationFormat>
  <Paragraphs>177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Instagram Dashboard</vt:lpstr>
      <vt:lpstr>Instagram Key Metrics Table | wsprbysylviesaliba</vt:lpstr>
      <vt:lpstr>Instagram Posts Table | wsprbysylviesaliba - 1 of 4</vt:lpstr>
      <vt:lpstr>Instagram Posts Table | wsprbysylviesaliba - 2 of 4</vt:lpstr>
      <vt:lpstr>Instagram Posts Table | wsprbysylviesaliba - 3 of 4</vt:lpstr>
      <vt:lpstr>Instagram Posts Table | wsprbysylviesaliba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Dashboard</dc:title>
  <dc:creator>Administrator</dc:creator>
  <cp:lastModifiedBy>Administrator</cp:lastModifiedBy>
  <cp:revision>1</cp:revision>
  <dcterms:created xsi:type="dcterms:W3CDTF">2018-04-24T11:21:09Z</dcterms:created>
  <dcterms:modified xsi:type="dcterms:W3CDTF">2018-04-24T11:21:22Z</dcterms:modified>
</cp:coreProperties>
</file>